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6"/>
  </p:notesMasterIdLst>
  <p:sldIdLst>
    <p:sldId id="256" r:id="rId2"/>
    <p:sldId id="270" r:id="rId3"/>
    <p:sldId id="328" r:id="rId4"/>
    <p:sldId id="329" r:id="rId5"/>
    <p:sldId id="330" r:id="rId6"/>
    <p:sldId id="331" r:id="rId7"/>
    <p:sldId id="332" r:id="rId8"/>
    <p:sldId id="333" r:id="rId9"/>
    <p:sldId id="291" r:id="rId10"/>
    <p:sldId id="259" r:id="rId11"/>
    <p:sldId id="271" r:id="rId12"/>
    <p:sldId id="283" r:id="rId13"/>
    <p:sldId id="286" r:id="rId14"/>
    <p:sldId id="281" r:id="rId15"/>
    <p:sldId id="282" r:id="rId16"/>
    <p:sldId id="334" r:id="rId17"/>
    <p:sldId id="267" r:id="rId18"/>
    <p:sldId id="335" r:id="rId19"/>
    <p:sldId id="336" r:id="rId20"/>
    <p:sldId id="337" r:id="rId21"/>
    <p:sldId id="338" r:id="rId22"/>
    <p:sldId id="339" r:id="rId23"/>
    <p:sldId id="300" r:id="rId24"/>
    <p:sldId id="320" r:id="rId25"/>
    <p:sldId id="327" r:id="rId26"/>
    <p:sldId id="324" r:id="rId27"/>
    <p:sldId id="321" r:id="rId28"/>
    <p:sldId id="322" r:id="rId29"/>
    <p:sldId id="323" r:id="rId30"/>
    <p:sldId id="319" r:id="rId31"/>
    <p:sldId id="316" r:id="rId32"/>
    <p:sldId id="317" r:id="rId33"/>
    <p:sldId id="318" r:id="rId34"/>
    <p:sldId id="315" r:id="rId35"/>
    <p:sldId id="314" r:id="rId36"/>
    <p:sldId id="313" r:id="rId37"/>
    <p:sldId id="312" r:id="rId38"/>
    <p:sldId id="311" r:id="rId39"/>
    <p:sldId id="310" r:id="rId40"/>
    <p:sldId id="309" r:id="rId41"/>
    <p:sldId id="308" r:id="rId42"/>
    <p:sldId id="307" r:id="rId43"/>
    <p:sldId id="306" r:id="rId44"/>
    <p:sldId id="305" r:id="rId45"/>
    <p:sldId id="304" r:id="rId46"/>
    <p:sldId id="303" r:id="rId47"/>
    <p:sldId id="302" r:id="rId48"/>
    <p:sldId id="301" r:id="rId49"/>
    <p:sldId id="299" r:id="rId50"/>
    <p:sldId id="296" r:id="rId51"/>
    <p:sldId id="297" r:id="rId52"/>
    <p:sldId id="298" r:id="rId53"/>
    <p:sldId id="295" r:id="rId54"/>
    <p:sldId id="266" r:id="rId55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ECFF"/>
    <a:srgbClr val="FFCCFF"/>
    <a:srgbClr val="99FF99"/>
    <a:srgbClr val="FFCCCC"/>
    <a:srgbClr val="FF7C80"/>
    <a:srgbClr val="00FF99"/>
    <a:srgbClr val="FBCD8F"/>
    <a:srgbClr val="99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282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harenkoaa\Desktop\&#1044;&#1083;&#1103;%20&#1047;&#1072;&#1081;&#1082;&#1086;&#1074;&#1086;&#1081;%20&#1040;.&#1042;\2020\&#1073;&#1102;&#1076;&#1078;&#1077;&#1090;%20&#1076;&#1083;&#1103;%20&#1075;&#1088;&#1072;&#1078;&#1102;&#1076;&#1072;&#1085;%202021-2023\&#1090;&#1072;&#1073;&#1083;&#1080;&#1094;&#1099;%20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0"/>
      <c:rotY val="0"/>
      <c:rAngAx val="1"/>
    </c:view3D>
    <c:floor>
      <c:thickness val="0"/>
      <c:spPr>
        <a:effectLst/>
      </c:spPr>
    </c:floor>
    <c:sideWall>
      <c:thickness val="0"/>
      <c:spPr>
        <a:effectLst/>
      </c:spPr>
    </c:sideWall>
    <c:backWall>
      <c:thickness val="0"/>
      <c:spPr>
        <a:effectLst/>
      </c:spPr>
    </c:backWall>
    <c:plotArea>
      <c:layout>
        <c:manualLayout>
          <c:layoutTarget val="inner"/>
          <c:xMode val="edge"/>
          <c:yMode val="edge"/>
          <c:x val="2.361111111111111E-2"/>
          <c:y val="3.551945357503173E-2"/>
          <c:w val="0.94845614610673667"/>
          <c:h val="0.682321329775116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безвозмездные!$A$13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</a:sp3d>
          </c:spPr>
          <c:invertIfNegative val="0"/>
          <c:cat>
            <c:strRef>
              <c:f>безвозмездные!$B$12:$D$12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безвозмездные!$B$13:$D$13</c:f>
              <c:numCache>
                <c:formatCode>##,#0\,0</c:formatCode>
                <c:ptCount val="3"/>
                <c:pt idx="0">
                  <c:v>1237.0999999999999</c:v>
                </c:pt>
                <c:pt idx="1">
                  <c:v>542.79999999999995</c:v>
                </c:pt>
                <c:pt idx="2">
                  <c:v>661.9</c:v>
                </c:pt>
              </c:numCache>
            </c:numRef>
          </c:val>
        </c:ser>
        <c:ser>
          <c:idx val="1"/>
          <c:order val="1"/>
          <c:tx>
            <c:strRef>
              <c:f>безвозмездные!$A$14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</a:sp3d>
          </c:spPr>
          <c:invertIfNegative val="0"/>
          <c:cat>
            <c:strRef>
              <c:f>безвозмездные!$B$12:$D$12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безвозмездные!$B$14:$D$14</c:f>
              <c:numCache>
                <c:formatCode>##,#0\,0</c:formatCode>
                <c:ptCount val="3"/>
                <c:pt idx="0">
                  <c:v>1527.6</c:v>
                </c:pt>
                <c:pt idx="1">
                  <c:v>1525.7</c:v>
                </c:pt>
                <c:pt idx="2">
                  <c:v>1363.6</c:v>
                </c:pt>
              </c:numCache>
            </c:numRef>
          </c:val>
        </c:ser>
        <c:ser>
          <c:idx val="2"/>
          <c:order val="2"/>
          <c:tx>
            <c:strRef>
              <c:f>безвозмездные!$A$15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безвозмездные!$B$12:$D$12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безвозмездные!$B$15:$D$15</c:f>
              <c:numCache>
                <c:formatCode>General</c:formatCode>
                <c:ptCount val="3"/>
                <c:pt idx="0" formatCode="##,#0\,0">
                  <c:v>5.2</c:v>
                </c:pt>
              </c:numCache>
            </c:numRef>
          </c:val>
        </c:ser>
        <c:ser>
          <c:idx val="3"/>
          <c:order val="3"/>
          <c:tx>
            <c:strRef>
              <c:f>безвозмездные!$A$16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cat>
            <c:strRef>
              <c:f>безвозмездные!$B$12:$D$12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безвозмездные!$B$16:$D$16</c:f>
              <c:numCache>
                <c:formatCode>##,#0\,0</c:formatCode>
                <c:ptCount val="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694336"/>
        <c:axId val="129700224"/>
        <c:axId val="0"/>
      </c:bar3DChart>
      <c:catAx>
        <c:axId val="12969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700224"/>
        <c:crosses val="autoZero"/>
        <c:auto val="1"/>
        <c:lblAlgn val="ctr"/>
        <c:lblOffset val="100"/>
        <c:noMultiLvlLbl val="0"/>
      </c:catAx>
      <c:valAx>
        <c:axId val="129700224"/>
        <c:scaling>
          <c:orientation val="minMax"/>
        </c:scaling>
        <c:delete val="1"/>
        <c:axPos val="l"/>
        <c:numFmt formatCode="##,#0\,0" sourceLinked="1"/>
        <c:majorTickMark val="out"/>
        <c:minorTickMark val="none"/>
        <c:tickLblPos val="nextTo"/>
        <c:crossAx val="1296943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5.4005905511811045E-3"/>
          <c:y val="0.85787947082370553"/>
          <c:w val="0.95709940944881888"/>
          <c:h val="6.243999576919319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85187399414901"/>
          <c:w val="0.58783805690418311"/>
          <c:h val="0.8179184676912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6003024944511467E-2"/>
                  <c:y val="-5.49315654818601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537209882450272E-2"/>
                  <c:y val="-0.18615549825268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42592206319684E-3"/>
                  <c:y val="-6.8383340558262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926610401960893E-5"/>
                  <c:y val="-1.26436017715228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вопросы, 357.0 млн. руб.</c:v>
                </c:pt>
                <c:pt idx="1">
                  <c:v>Национальная экономика, 45.5 млн. руб.</c:v>
                </c:pt>
                <c:pt idx="2">
                  <c:v>Жилищно-коммунальное хозяйство, 148.2 млн. руб.</c:v>
                </c:pt>
                <c:pt idx="3">
                  <c:v>Образование, 3 401.5 млн. руб.</c:v>
                </c:pt>
                <c:pt idx="4">
                  <c:v>Социальная политика, 79.1 млн. руб.</c:v>
                </c:pt>
                <c:pt idx="5">
                  <c:v>Межбюджетные трансферты бюджетам поселений, входящим в состав Иркутского района, 284.8 млн. руб.</c:v>
                </c:pt>
                <c:pt idx="6">
                  <c:v>Прочие расходы, 47.4 млн. 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357</c:v>
                </c:pt>
                <c:pt idx="1">
                  <c:v>45.5</c:v>
                </c:pt>
                <c:pt idx="2">
                  <c:v>148.19999999999999</c:v>
                </c:pt>
                <c:pt idx="3">
                  <c:v>3401.5</c:v>
                </c:pt>
                <c:pt idx="4">
                  <c:v>79.099999999999994</c:v>
                </c:pt>
                <c:pt idx="5">
                  <c:v>284.8</c:v>
                </c:pt>
                <c:pt idx="6">
                  <c:v>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70532204633707"/>
          <c:y val="0.12266761775276788"/>
          <c:w val="0.4164974968194195"/>
          <c:h val="0.8773323822472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4219641881740165"/>
          <c:y val="2.90365113752792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spPr>
              <a:solidFill>
                <a:srgbClr val="00CC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419978231742298"/>
                  <c:y val="-0.2713498654470490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7</a:t>
                    </a:r>
                    <a:r>
                      <a:rPr lang="en-US" sz="1600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733585169587"/>
                  <c:y val="9.461487303879816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5074.1000000000004</c:v>
                </c:pt>
                <c:pt idx="1">
                  <c:v>1285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2021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43479736494113136"/>
          <c:y val="5.4455004460234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CC99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6"/>
          <c:dPt>
            <c:idx val="0"/>
            <c:bubble3D val="0"/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3470335785181975"/>
                  <c:y val="-0.285727215387579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789476926732778"/>
                  <c:y val="0.104520560922432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3499.4</c:v>
                </c:pt>
                <c:pt idx="1">
                  <c:v>864.1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2022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5672698539700426"/>
          <c:y val="3.683801215069711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FF99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34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6746842931769566"/>
                  <c:y val="-0.20261747232763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830175973647398"/>
                  <c:y val="7.89959741315292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2396.8000000000002</c:v>
                </c:pt>
                <c:pt idx="1">
                  <c:v>859.1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2023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9914500655041707"/>
          <c:y val="5.64455251109081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3"/>
          <c:dPt>
            <c:idx val="0"/>
            <c:bubble3D val="0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4454054791446181"/>
                  <c:y val="-0.223642812801411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306900967464415"/>
                  <c:y val="8.76781536661946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2475.8000000000002</c:v>
                </c:pt>
                <c:pt idx="1">
                  <c:v>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0.21196156114687542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3401.5</c:v>
                </c:pt>
                <c:pt idx="1">
                  <c:v>2302</c:v>
                </c:pt>
                <c:pt idx="2">
                  <c:v>2378.4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17.100000000000001</c:v>
                </c:pt>
                <c:pt idx="1">
                  <c:v>12.6</c:v>
                </c:pt>
                <c:pt idx="2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79.099999999999994</c:v>
                </c:pt>
                <c:pt idx="1">
                  <c:v>80.5</c:v>
                </c:pt>
                <c:pt idx="2">
                  <c:v>82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1.7</c:v>
                </c:pt>
                <c:pt idx="1">
                  <c:v>1.7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0221824"/>
        <c:axId val="140227712"/>
        <c:axId val="0"/>
      </c:bar3DChart>
      <c:catAx>
        <c:axId val="140221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227712"/>
        <c:crosses val="autoZero"/>
        <c:auto val="1"/>
        <c:lblAlgn val="ctr"/>
        <c:lblOffset val="100"/>
        <c:noMultiLvlLbl val="0"/>
      </c:catAx>
      <c:valAx>
        <c:axId val="1402277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4022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E8C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общ!$A$12:$A$14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Нелоговые доходы</c:v>
                </c:pt>
              </c:strCache>
            </c:strRef>
          </c:cat>
          <c:val>
            <c:numRef>
              <c:f>общ!$B$12:$B$14</c:f>
              <c:numCache>
                <c:formatCode>#,##0.0</c:formatCode>
                <c:ptCount val="3"/>
                <c:pt idx="0">
                  <c:v>2329.5</c:v>
                </c:pt>
                <c:pt idx="1">
                  <c:v>264.10000000000002</c:v>
                </c:pt>
                <c:pt idx="2">
                  <c:v>669.6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общ!$A$41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общ!$B$40:$D$40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общ!$B$41:$D$41</c:f>
              <c:numCache>
                <c:formatCode>##,#0\,0</c:formatCode>
                <c:ptCount val="3"/>
                <c:pt idx="0">
                  <c:v>4363.5</c:v>
                </c:pt>
                <c:pt idx="1">
                  <c:v>3286.4</c:v>
                </c:pt>
                <c:pt idx="2">
                  <c:v>3273.8</c:v>
                </c:pt>
              </c:numCache>
            </c:numRef>
          </c:val>
        </c:ser>
        <c:ser>
          <c:idx val="1"/>
          <c:order val="1"/>
          <c:tx>
            <c:strRef>
              <c:f>общ!$A$42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общ!$B$40:$D$40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общ!$B$42:$D$42</c:f>
              <c:numCache>
                <c:formatCode>##,#0\,0</c:formatCode>
                <c:ptCount val="3"/>
                <c:pt idx="0">
                  <c:v>4363.5</c:v>
                </c:pt>
                <c:pt idx="1">
                  <c:v>3286.4</c:v>
                </c:pt>
                <c:pt idx="2">
                  <c:v>3273.8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5"/>
        <c:gapDepth val="136"/>
        <c:shape val="box"/>
        <c:axId val="115200384"/>
        <c:axId val="115201920"/>
        <c:axId val="0"/>
      </c:bar3DChart>
      <c:catAx>
        <c:axId val="115200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5201920"/>
        <c:crosses val="autoZero"/>
        <c:auto val="1"/>
        <c:lblAlgn val="ctr"/>
        <c:lblOffset val="100"/>
        <c:noMultiLvlLbl val="0"/>
      </c:catAx>
      <c:valAx>
        <c:axId val="11520192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1520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780239470304608E-2"/>
          <c:y val="2.2583719805388796E-3"/>
          <c:w val="0.89615359474611067"/>
          <c:h val="0.681580753691637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2771</c:v>
                </c:pt>
                <c:pt idx="1">
                  <c:v>2069.6</c:v>
                </c:pt>
                <c:pt idx="2">
                  <c:v>2026.6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595.5</c:v>
                </c:pt>
                <c:pt idx="1">
                  <c:v>261.39999999999998</c:v>
                </c:pt>
                <c:pt idx="2">
                  <c:v>275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871.1</c:v>
                </c:pt>
                <c:pt idx="1">
                  <c:v>860.7</c:v>
                </c:pt>
                <c:pt idx="2">
                  <c:v>873.4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60997376"/>
        <c:axId val="160998912"/>
        <c:axId val="0"/>
      </c:bar3DChart>
      <c:catAx>
        <c:axId val="16099737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998912"/>
        <c:crosses val="autoZero"/>
        <c:auto val="1"/>
        <c:lblAlgn val="ctr"/>
        <c:lblOffset val="100"/>
        <c:noMultiLvlLbl val="0"/>
      </c:catAx>
      <c:valAx>
        <c:axId val="160998912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09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161300245314797E-2"/>
          <c:y val="0.75953210800352799"/>
          <c:w val="0.83633023677876306"/>
          <c:h val="0.2216817936096964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960519888206421E-2"/>
          <c:y val="1.3742716754369947E-2"/>
          <c:w val="0.94833331750538952"/>
          <c:h val="0.708988215516161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2771.1</c:v>
                </c:pt>
                <c:pt idx="1">
                  <c:v>2069.6</c:v>
                </c:pt>
                <c:pt idx="2">
                  <c:v>2026.6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595.5</c:v>
                </c:pt>
                <c:pt idx="1">
                  <c:v>261.39999999999998</c:v>
                </c:pt>
                <c:pt idx="2">
                  <c:v>275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871.1</c:v>
                </c:pt>
                <c:pt idx="1">
                  <c:v>860.7</c:v>
                </c:pt>
                <c:pt idx="2">
                  <c:v>873.4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68200832"/>
        <c:axId val="168206720"/>
        <c:axId val="0"/>
      </c:bar3DChart>
      <c:catAx>
        <c:axId val="16820083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8206720"/>
        <c:crosses val="autoZero"/>
        <c:auto val="1"/>
        <c:lblAlgn val="ctr"/>
        <c:lblOffset val="100"/>
        <c:noMultiLvlLbl val="0"/>
      </c:catAx>
      <c:valAx>
        <c:axId val="16820672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6820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448337591050247E-2"/>
          <c:y val="0.80219395277453764"/>
          <c:w val="0.87066781260980652"/>
          <c:h val="0.1862211405400429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153911498957448E-2"/>
          <c:w val="1"/>
          <c:h val="0.539339861858129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налоговые!$A$16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  <a:contourClr>
                <a:srgbClr val="000000"/>
              </a:contourClr>
            </a:sp3d>
          </c:spPr>
          <c:invertIfNegative val="0"/>
          <c:dLbls>
            <c:delete val="1"/>
          </c:dLbls>
          <c:cat>
            <c:strRef>
              <c:f>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налоговые!$B$16:$D$16</c:f>
              <c:numCache>
                <c:formatCode>##,#0\,0</c:formatCode>
                <c:ptCount val="3"/>
                <c:pt idx="0">
                  <c:v>641.9</c:v>
                </c:pt>
                <c:pt idx="1">
                  <c:v>639.29999999999995</c:v>
                </c:pt>
                <c:pt idx="2">
                  <c:v>642.79999999999995</c:v>
                </c:pt>
              </c:numCache>
            </c:numRef>
          </c:val>
        </c:ser>
        <c:ser>
          <c:idx val="1"/>
          <c:order val="1"/>
          <c:tx>
            <c:strRef>
              <c:f>налоговые!$A$17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</a:sp3d>
          </c:spPr>
          <c:invertIfNegative val="0"/>
          <c:dLbls>
            <c:delete val="1"/>
          </c:dLbls>
          <c:cat>
            <c:strRef>
              <c:f>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налоговые!$B$17:$D$17</c:f>
              <c:numCache>
                <c:formatCode>##,#0\,0</c:formatCode>
                <c:ptCount val="3"/>
                <c:pt idx="0">
                  <c:v>201.8</c:v>
                </c:pt>
                <c:pt idx="1">
                  <c:v>201.2</c:v>
                </c:pt>
                <c:pt idx="2">
                  <c:v>209.2</c:v>
                </c:pt>
              </c:numCache>
            </c:numRef>
          </c:val>
        </c:ser>
        <c:ser>
          <c:idx val="2"/>
          <c:order val="2"/>
          <c:tx>
            <c:strRef>
              <c:f>налоговые!$A$18</c:f>
              <c:strCache>
                <c:ptCount val="1"/>
                <c:pt idx="0">
                  <c:v>Единый налог на вмененный доход для отдельных видов деятельности, Единый сельскохозяйственный налог, Патент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</a:sp3d>
          </c:spPr>
          <c:invertIfNegative val="0"/>
          <c:dLbls>
            <c:delete val="1"/>
          </c:dLbls>
          <c:cat>
            <c:strRef>
              <c:f>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налоговые!$B$18:$D$18</c:f>
              <c:numCache>
                <c:formatCode>##,#0\,0</c:formatCode>
                <c:ptCount val="3"/>
                <c:pt idx="0">
                  <c:v>11.9</c:v>
                </c:pt>
                <c:pt idx="1">
                  <c:v>4.0999999999999996</c:v>
                </c:pt>
                <c:pt idx="2">
                  <c:v>4.2</c:v>
                </c:pt>
              </c:numCache>
            </c:numRef>
          </c:val>
        </c:ser>
        <c:ser>
          <c:idx val="3"/>
          <c:order val="3"/>
          <c:tx>
            <c:strRef>
              <c:f>налоговые!$A$19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/>
              <a:bevelB w="88900"/>
            </a:sp3d>
          </c:spPr>
          <c:invertIfNegative val="0"/>
          <c:dLbls>
            <c:delete val="1"/>
          </c:dLbls>
          <c:cat>
            <c:strRef>
              <c:f>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налоговые!$B$19:$D$19</c:f>
              <c:numCache>
                <c:formatCode>##,#0\,0</c:formatCode>
                <c:ptCount val="3"/>
                <c:pt idx="0">
                  <c:v>15.5</c:v>
                </c:pt>
                <c:pt idx="1">
                  <c:v>16.100000000000001</c:v>
                </c:pt>
                <c:pt idx="2">
                  <c:v>17.100000000000001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gapDepth val="218"/>
        <c:shape val="box"/>
        <c:axId val="140411264"/>
        <c:axId val="140412800"/>
        <c:axId val="0"/>
      </c:bar3DChart>
      <c:catAx>
        <c:axId val="140411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0412800"/>
        <c:crosses val="autoZero"/>
        <c:auto val="1"/>
        <c:lblAlgn val="ctr"/>
        <c:lblOffset val="100"/>
        <c:noMultiLvlLbl val="0"/>
      </c:catAx>
      <c:valAx>
        <c:axId val="140412800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140411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50691682834656E-2"/>
          <c:y val="0"/>
          <c:w val="0.95764947871980377"/>
          <c:h val="0.54670446743530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неналоговые!$A$16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9999FF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cat>
            <c:strRef>
              <c:f>неналоговые!$B$15:$D$15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неналоговые!$B$16:$D$16</c:f>
              <c:numCache>
                <c:formatCode>##,#0\,0</c:formatCode>
                <c:ptCount val="3"/>
                <c:pt idx="0">
                  <c:v>520.1</c:v>
                </c:pt>
                <c:pt idx="1">
                  <c:v>186.4</c:v>
                </c:pt>
                <c:pt idx="2">
                  <c:v>200.2</c:v>
                </c:pt>
              </c:numCache>
            </c:numRef>
          </c:val>
        </c:ser>
        <c:ser>
          <c:idx val="1"/>
          <c:order val="1"/>
          <c:tx>
            <c:strRef>
              <c:f>неналоговые!$A$17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cat>
            <c:strRef>
              <c:f>неналоговые!$B$15:$D$15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неналоговые!$B$17:$D$17</c:f>
              <c:numCache>
                <c:formatCode>##,#0\,0</c:formatCode>
                <c:ptCount val="3"/>
                <c:pt idx="0">
                  <c:v>3.9</c:v>
                </c:pt>
                <c:pt idx="1">
                  <c:v>3.9</c:v>
                </c:pt>
                <c:pt idx="2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неналоговые!$A$18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cat>
            <c:strRef>
              <c:f>неналоговые!$B$15:$D$15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неналоговые!$B$18:$D$18</c:f>
              <c:numCache>
                <c:formatCode>##,#0\,0</c:formatCode>
                <c:ptCount val="3"/>
                <c:pt idx="0">
                  <c:v>63.4</c:v>
                </c:pt>
                <c:pt idx="1">
                  <c:v>63.4</c:v>
                </c:pt>
                <c:pt idx="2">
                  <c:v>63.4</c:v>
                </c:pt>
              </c:numCache>
            </c:numRef>
          </c:val>
        </c:ser>
        <c:ser>
          <c:idx val="3"/>
          <c:order val="3"/>
          <c:tx>
            <c:strRef>
              <c:f>неналоговые!$A$19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cat>
            <c:strRef>
              <c:f>неналоговые!$B$15:$D$15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неналоговые!$B$19:$D$19</c:f>
              <c:numCache>
                <c:formatCode>##,#0\,0</c:formatCode>
                <c:ptCount val="3"/>
                <c:pt idx="0">
                  <c:v>7.3</c:v>
                </c:pt>
                <c:pt idx="1">
                  <c:v>7</c:v>
                </c:pt>
                <c:pt idx="2">
                  <c:v>7.1</c:v>
                </c:pt>
              </c:numCache>
            </c:numRef>
          </c:val>
        </c:ser>
        <c:ser>
          <c:idx val="4"/>
          <c:order val="4"/>
          <c:tx>
            <c:strRef>
              <c:f>неналоговые!$A$20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CC3399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cat>
            <c:strRef>
              <c:f>неналоговые!$B$15:$D$15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неналоговые!$B$20:$D$20</c:f>
              <c:numCache>
                <c:formatCode>##,#0\,0</c:formatCode>
                <c:ptCount val="3"/>
                <c:pt idx="0">
                  <c:v>0.8</c:v>
                </c:pt>
                <c:pt idx="1">
                  <c:v>0.6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488064"/>
        <c:axId val="140498048"/>
        <c:axId val="0"/>
      </c:bar3DChart>
      <c:catAx>
        <c:axId val="14048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0498048"/>
        <c:crosses val="autoZero"/>
        <c:auto val="1"/>
        <c:lblAlgn val="ctr"/>
        <c:lblOffset val="100"/>
        <c:noMultiLvlLbl val="0"/>
      </c:catAx>
      <c:valAx>
        <c:axId val="140498048"/>
        <c:scaling>
          <c:orientation val="minMax"/>
        </c:scaling>
        <c:delete val="1"/>
        <c:axPos val="l"/>
        <c:numFmt formatCode="##,#0\,0" sourceLinked="1"/>
        <c:majorTickMark val="out"/>
        <c:minorTickMark val="none"/>
        <c:tickLblPos val="nextTo"/>
        <c:crossAx val="14048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9671017091055454"/>
          <c:w val="1"/>
          <c:h val="0.3016194103252272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C390E-1760-490C-AA99-201636E5D7EE}" type="doc">
      <dgm:prSet loTypeId="urn:microsoft.com/office/officeart/2008/layout/LinedList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3DC2864C-1B80-4328-A9D3-52C89CDFFA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Налоговая политика Иркутского района на 2021 год и плановый период 2022  и 2023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 , обеспечение сбалансированности и бюджетной устойчивости бюджета Иркутского района.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9DA33C5-7F74-44FB-A6B4-67AD7FF61487}" type="parTrans" cxnId="{9F39AB29-83D2-46A1-9B4E-2519A9A43C33}">
      <dgm:prSet/>
      <dgm:spPr/>
      <dgm:t>
        <a:bodyPr/>
        <a:lstStyle/>
        <a:p>
          <a:endParaRPr lang="ru-RU"/>
        </a:p>
      </dgm:t>
    </dgm:pt>
    <dgm:pt modelId="{717A887F-D6E9-435E-8D99-D4896D7C788C}" type="sibTrans" cxnId="{9F39AB29-83D2-46A1-9B4E-2519A9A43C33}">
      <dgm:prSet/>
      <dgm:spPr/>
      <dgm:t>
        <a:bodyPr/>
        <a:lstStyle/>
        <a:p>
          <a:endParaRPr lang="ru-RU"/>
        </a:p>
      </dgm:t>
    </dgm:pt>
    <dgm:pt modelId="{5FC605C1-81F1-4A85-8B37-1C2E22D06B6C}">
      <dgm:prSet phldrT="[Текст]" custT="1"/>
      <dgm:spPr>
        <a:solidFill>
          <a:srgbClr val="FBCD8F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Приоритетной задачей налоговой политики Иркутского района в трехлетней перспективе 2021 – 2023 годов будет продолжение работы по укреплению и развитию доходной базы бюджета за счет наращивания стабильных доходных источников, ее пополнения и мобилизации в бюджет имеющихся резервов</a:t>
          </a:r>
          <a:endParaRPr lang="ru-RU" sz="1800" dirty="0"/>
        </a:p>
      </dgm:t>
    </dgm:pt>
    <dgm:pt modelId="{7D4BC7CB-A485-4701-A442-266B1576969B}" type="parTrans" cxnId="{8FA3487D-1908-44B4-92CA-41AF952CC914}">
      <dgm:prSet/>
      <dgm:spPr/>
      <dgm:t>
        <a:bodyPr/>
        <a:lstStyle/>
        <a:p>
          <a:endParaRPr lang="ru-RU"/>
        </a:p>
      </dgm:t>
    </dgm:pt>
    <dgm:pt modelId="{66FB4953-7BAB-4A2A-9DC7-6AE609743866}" type="sibTrans" cxnId="{8FA3487D-1908-44B4-92CA-41AF952CC914}">
      <dgm:prSet/>
      <dgm:spPr/>
      <dgm:t>
        <a:bodyPr/>
        <a:lstStyle/>
        <a:p>
          <a:endParaRPr lang="ru-RU"/>
        </a:p>
      </dgm:t>
    </dgm:pt>
    <dgm:pt modelId="{A295E8DA-4FE3-4876-B069-76F81A7C83F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4EDDDF02-31AF-4337-8225-72B8C4A6426C}" type="parTrans" cxnId="{415EB013-41AB-4450-9B0D-AF1E4E845F8A}">
      <dgm:prSet/>
      <dgm:spPr/>
      <dgm:t>
        <a:bodyPr/>
        <a:lstStyle/>
        <a:p>
          <a:endParaRPr lang="ru-RU"/>
        </a:p>
      </dgm:t>
    </dgm:pt>
    <dgm:pt modelId="{4FFB327F-1A38-4B8A-872E-7E87F3232F7B}" type="sibTrans" cxnId="{415EB013-41AB-4450-9B0D-AF1E4E845F8A}">
      <dgm:prSet/>
      <dgm:spPr/>
      <dgm:t>
        <a:bodyPr/>
        <a:lstStyle/>
        <a:p>
          <a:endParaRPr lang="ru-RU"/>
        </a:p>
      </dgm:t>
    </dgm:pt>
    <dgm:pt modelId="{B519F192-2BBD-47D7-94CA-600F6F1A0B4B}" type="pres">
      <dgm:prSet presAssocID="{6BBC390E-1760-490C-AA99-201636E5D7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9CE635-2497-4AF9-BB8A-D0D2E260F55E}" type="pres">
      <dgm:prSet presAssocID="{3DC2864C-1B80-4328-A9D3-52C89CDFFA96}" presName="thickLine" presStyleLbl="alignNode1" presStyleIdx="0" presStyleCnt="1"/>
      <dgm:spPr/>
    </dgm:pt>
    <dgm:pt modelId="{AAA88E82-CADA-4B20-8DCE-624B726655B9}" type="pres">
      <dgm:prSet presAssocID="{3DC2864C-1B80-4328-A9D3-52C89CDFFA96}" presName="horz1" presStyleCnt="0"/>
      <dgm:spPr/>
    </dgm:pt>
    <dgm:pt modelId="{79CBB894-A7EA-4D3B-BA12-499CEE18315F}" type="pres">
      <dgm:prSet presAssocID="{3DC2864C-1B80-4328-A9D3-52C89CDFFA96}" presName="tx1" presStyleLbl="revTx" presStyleIdx="0" presStyleCnt="3" custScaleX="250064" custScaleY="73210" custLinFactNeighborX="0" custLinFactNeighborY="15184"/>
      <dgm:spPr/>
      <dgm:t>
        <a:bodyPr/>
        <a:lstStyle/>
        <a:p>
          <a:endParaRPr lang="ru-RU"/>
        </a:p>
      </dgm:t>
    </dgm:pt>
    <dgm:pt modelId="{6C25619F-8D3A-461D-9112-C6A2E1CEAE07}" type="pres">
      <dgm:prSet presAssocID="{3DC2864C-1B80-4328-A9D3-52C89CDFFA96}" presName="vert1" presStyleCnt="0"/>
      <dgm:spPr/>
    </dgm:pt>
    <dgm:pt modelId="{9CD7718E-5670-4F94-9DB9-840A5E7A340A}" type="pres">
      <dgm:prSet presAssocID="{5FC605C1-81F1-4A85-8B37-1C2E22D06B6C}" presName="vertSpace2a" presStyleCnt="0"/>
      <dgm:spPr/>
    </dgm:pt>
    <dgm:pt modelId="{E4212248-C2A8-4F03-A8B6-11F397ED972E}" type="pres">
      <dgm:prSet presAssocID="{5FC605C1-81F1-4A85-8B37-1C2E22D06B6C}" presName="horz2" presStyleCnt="0"/>
      <dgm:spPr/>
    </dgm:pt>
    <dgm:pt modelId="{C5A68255-2A64-4514-957E-8905D2034CEB}" type="pres">
      <dgm:prSet presAssocID="{5FC605C1-81F1-4A85-8B37-1C2E22D06B6C}" presName="horzSpace2" presStyleCnt="0"/>
      <dgm:spPr/>
    </dgm:pt>
    <dgm:pt modelId="{3EFE5A75-351B-43AD-A2A9-1F73B8EAAF42}" type="pres">
      <dgm:prSet presAssocID="{5FC605C1-81F1-4A85-8B37-1C2E22D06B6C}" presName="tx2" presStyleLbl="revTx" presStyleIdx="1" presStyleCnt="3" custScaleX="101621" custScaleY="43803" custLinFactNeighborX="107" custLinFactNeighborY="-2159"/>
      <dgm:spPr/>
      <dgm:t>
        <a:bodyPr/>
        <a:lstStyle/>
        <a:p>
          <a:endParaRPr lang="ru-RU"/>
        </a:p>
      </dgm:t>
    </dgm:pt>
    <dgm:pt modelId="{E2C7257A-0F68-4CF8-8DA1-058F4288E9DD}" type="pres">
      <dgm:prSet presAssocID="{5FC605C1-81F1-4A85-8B37-1C2E22D06B6C}" presName="vert2" presStyleCnt="0"/>
      <dgm:spPr/>
    </dgm:pt>
    <dgm:pt modelId="{F64ABABB-807A-45EA-A355-562F518423E3}" type="pres">
      <dgm:prSet presAssocID="{5FC605C1-81F1-4A85-8B37-1C2E22D06B6C}" presName="thinLine2b" presStyleLbl="callout" presStyleIdx="0" presStyleCnt="2"/>
      <dgm:spPr/>
    </dgm:pt>
    <dgm:pt modelId="{20A22606-701C-4950-BB31-28985594D10E}" type="pres">
      <dgm:prSet presAssocID="{5FC605C1-81F1-4A85-8B37-1C2E22D06B6C}" presName="vertSpace2b" presStyleCnt="0"/>
      <dgm:spPr/>
    </dgm:pt>
    <dgm:pt modelId="{DE586697-DCDF-4029-A970-92F45FFC4522}" type="pres">
      <dgm:prSet presAssocID="{A295E8DA-4FE3-4876-B069-76F81A7C83F8}" presName="horz2" presStyleCnt="0"/>
      <dgm:spPr/>
    </dgm:pt>
    <dgm:pt modelId="{B1A33E2B-1334-4DE2-99A5-14CEB27C787A}" type="pres">
      <dgm:prSet presAssocID="{A295E8DA-4FE3-4876-B069-76F81A7C83F8}" presName="horzSpace2" presStyleCnt="0"/>
      <dgm:spPr/>
    </dgm:pt>
    <dgm:pt modelId="{13EC4F70-9171-4B47-A278-A928C8981E33}" type="pres">
      <dgm:prSet presAssocID="{A295E8DA-4FE3-4876-B069-76F81A7C83F8}" presName="tx2" presStyleLbl="revTx" presStyleIdx="2" presStyleCnt="3" custScaleX="104214" custScaleY="50647" custLinFactNeighborX="107" custLinFactNeighborY="-4264"/>
      <dgm:spPr/>
      <dgm:t>
        <a:bodyPr/>
        <a:lstStyle/>
        <a:p>
          <a:endParaRPr lang="ru-RU"/>
        </a:p>
      </dgm:t>
    </dgm:pt>
    <dgm:pt modelId="{1DEC8E58-E1EE-400D-8E3D-7031EEA9A20A}" type="pres">
      <dgm:prSet presAssocID="{A295E8DA-4FE3-4876-B069-76F81A7C83F8}" presName="vert2" presStyleCnt="0"/>
      <dgm:spPr/>
    </dgm:pt>
    <dgm:pt modelId="{E927E879-09CC-40FC-98AF-DD08143E05E9}" type="pres">
      <dgm:prSet presAssocID="{A295E8DA-4FE3-4876-B069-76F81A7C83F8}" presName="thinLine2b" presStyleLbl="callout" presStyleIdx="1" presStyleCnt="2"/>
      <dgm:spPr/>
    </dgm:pt>
    <dgm:pt modelId="{2FEB6E9B-AC4E-480F-BD68-5E887051616F}" type="pres">
      <dgm:prSet presAssocID="{A295E8DA-4FE3-4876-B069-76F81A7C83F8}" presName="vertSpace2b" presStyleCnt="0"/>
      <dgm:spPr/>
    </dgm:pt>
  </dgm:ptLst>
  <dgm:cxnLst>
    <dgm:cxn modelId="{A146B423-539F-4563-941D-D0091661D068}" type="presOf" srcId="{6BBC390E-1760-490C-AA99-201636E5D7EE}" destId="{B519F192-2BBD-47D7-94CA-600F6F1A0B4B}" srcOrd="0" destOrd="0" presId="urn:microsoft.com/office/officeart/2008/layout/LinedList"/>
    <dgm:cxn modelId="{4CB176E1-7B3F-4E8B-85E1-A57AE97A3524}" type="presOf" srcId="{A295E8DA-4FE3-4876-B069-76F81A7C83F8}" destId="{13EC4F70-9171-4B47-A278-A928C8981E33}" srcOrd="0" destOrd="0" presId="urn:microsoft.com/office/officeart/2008/layout/LinedList"/>
    <dgm:cxn modelId="{8FA3487D-1908-44B4-92CA-41AF952CC914}" srcId="{3DC2864C-1B80-4328-A9D3-52C89CDFFA96}" destId="{5FC605C1-81F1-4A85-8B37-1C2E22D06B6C}" srcOrd="0" destOrd="0" parTransId="{7D4BC7CB-A485-4701-A442-266B1576969B}" sibTransId="{66FB4953-7BAB-4A2A-9DC7-6AE609743866}"/>
    <dgm:cxn modelId="{7A002245-5E00-4008-8C1C-9CC24DFBE961}" type="presOf" srcId="{3DC2864C-1B80-4328-A9D3-52C89CDFFA96}" destId="{79CBB894-A7EA-4D3B-BA12-499CEE18315F}" srcOrd="0" destOrd="0" presId="urn:microsoft.com/office/officeart/2008/layout/LinedList"/>
    <dgm:cxn modelId="{9F39AB29-83D2-46A1-9B4E-2519A9A43C33}" srcId="{6BBC390E-1760-490C-AA99-201636E5D7EE}" destId="{3DC2864C-1B80-4328-A9D3-52C89CDFFA96}" srcOrd="0" destOrd="0" parTransId="{79DA33C5-7F74-44FB-A6B4-67AD7FF61487}" sibTransId="{717A887F-D6E9-435E-8D99-D4896D7C788C}"/>
    <dgm:cxn modelId="{9DD77FD2-6AC7-4A7C-B065-DC3E561205A7}" type="presOf" srcId="{5FC605C1-81F1-4A85-8B37-1C2E22D06B6C}" destId="{3EFE5A75-351B-43AD-A2A9-1F73B8EAAF42}" srcOrd="0" destOrd="0" presId="urn:microsoft.com/office/officeart/2008/layout/LinedList"/>
    <dgm:cxn modelId="{415EB013-41AB-4450-9B0D-AF1E4E845F8A}" srcId="{3DC2864C-1B80-4328-A9D3-52C89CDFFA96}" destId="{A295E8DA-4FE3-4876-B069-76F81A7C83F8}" srcOrd="1" destOrd="0" parTransId="{4EDDDF02-31AF-4337-8225-72B8C4A6426C}" sibTransId="{4FFB327F-1A38-4B8A-872E-7E87F3232F7B}"/>
    <dgm:cxn modelId="{0BDA0E41-366C-405A-9A92-BCDD477A3A4A}" type="presParOf" srcId="{B519F192-2BBD-47D7-94CA-600F6F1A0B4B}" destId="{B19CE635-2497-4AF9-BB8A-D0D2E260F55E}" srcOrd="0" destOrd="0" presId="urn:microsoft.com/office/officeart/2008/layout/LinedList"/>
    <dgm:cxn modelId="{3CE1DB76-56D6-4156-81BE-16D190CFDAEE}" type="presParOf" srcId="{B519F192-2BBD-47D7-94CA-600F6F1A0B4B}" destId="{AAA88E82-CADA-4B20-8DCE-624B726655B9}" srcOrd="1" destOrd="0" presId="urn:microsoft.com/office/officeart/2008/layout/LinedList"/>
    <dgm:cxn modelId="{900A16D5-5B6F-49A4-B800-048A90477D97}" type="presParOf" srcId="{AAA88E82-CADA-4B20-8DCE-624B726655B9}" destId="{79CBB894-A7EA-4D3B-BA12-499CEE18315F}" srcOrd="0" destOrd="0" presId="urn:microsoft.com/office/officeart/2008/layout/LinedList"/>
    <dgm:cxn modelId="{F67DC1FD-87F4-45E8-911B-C8F45346C11E}" type="presParOf" srcId="{AAA88E82-CADA-4B20-8DCE-624B726655B9}" destId="{6C25619F-8D3A-461D-9112-C6A2E1CEAE07}" srcOrd="1" destOrd="0" presId="urn:microsoft.com/office/officeart/2008/layout/LinedList"/>
    <dgm:cxn modelId="{56396E8D-6590-4C25-8918-B6B7A94F7494}" type="presParOf" srcId="{6C25619F-8D3A-461D-9112-C6A2E1CEAE07}" destId="{9CD7718E-5670-4F94-9DB9-840A5E7A340A}" srcOrd="0" destOrd="0" presId="urn:microsoft.com/office/officeart/2008/layout/LinedList"/>
    <dgm:cxn modelId="{19D4F493-DAE6-4295-A77E-AC2BEFD3E8F1}" type="presParOf" srcId="{6C25619F-8D3A-461D-9112-C6A2E1CEAE07}" destId="{E4212248-C2A8-4F03-A8B6-11F397ED972E}" srcOrd="1" destOrd="0" presId="urn:microsoft.com/office/officeart/2008/layout/LinedList"/>
    <dgm:cxn modelId="{711FA4B1-E87D-4718-B52A-ACCD9F319AC6}" type="presParOf" srcId="{E4212248-C2A8-4F03-A8B6-11F397ED972E}" destId="{C5A68255-2A64-4514-957E-8905D2034CEB}" srcOrd="0" destOrd="0" presId="urn:microsoft.com/office/officeart/2008/layout/LinedList"/>
    <dgm:cxn modelId="{92AC8418-5677-4553-B3DE-CAC0E375D1FF}" type="presParOf" srcId="{E4212248-C2A8-4F03-A8B6-11F397ED972E}" destId="{3EFE5A75-351B-43AD-A2A9-1F73B8EAAF42}" srcOrd="1" destOrd="0" presId="urn:microsoft.com/office/officeart/2008/layout/LinedList"/>
    <dgm:cxn modelId="{C6D8BBDE-8D67-462B-843E-6561375D868A}" type="presParOf" srcId="{E4212248-C2A8-4F03-A8B6-11F397ED972E}" destId="{E2C7257A-0F68-4CF8-8DA1-058F4288E9DD}" srcOrd="2" destOrd="0" presId="urn:microsoft.com/office/officeart/2008/layout/LinedList"/>
    <dgm:cxn modelId="{8BB6A337-F885-4A33-81D9-76668177C20C}" type="presParOf" srcId="{6C25619F-8D3A-461D-9112-C6A2E1CEAE07}" destId="{F64ABABB-807A-45EA-A355-562F518423E3}" srcOrd="2" destOrd="0" presId="urn:microsoft.com/office/officeart/2008/layout/LinedList"/>
    <dgm:cxn modelId="{9F42709E-5C8F-4FAB-B0D3-0BD917D67EA6}" type="presParOf" srcId="{6C25619F-8D3A-461D-9112-C6A2E1CEAE07}" destId="{20A22606-701C-4950-BB31-28985594D10E}" srcOrd="3" destOrd="0" presId="urn:microsoft.com/office/officeart/2008/layout/LinedList"/>
    <dgm:cxn modelId="{8626357D-14D1-4B03-A0A1-E721BEF40A3E}" type="presParOf" srcId="{6C25619F-8D3A-461D-9112-C6A2E1CEAE07}" destId="{DE586697-DCDF-4029-A970-92F45FFC4522}" srcOrd="4" destOrd="0" presId="urn:microsoft.com/office/officeart/2008/layout/LinedList"/>
    <dgm:cxn modelId="{AB615C17-7AD1-43DC-9D10-8336628D1566}" type="presParOf" srcId="{DE586697-DCDF-4029-A970-92F45FFC4522}" destId="{B1A33E2B-1334-4DE2-99A5-14CEB27C787A}" srcOrd="0" destOrd="0" presId="urn:microsoft.com/office/officeart/2008/layout/LinedList"/>
    <dgm:cxn modelId="{07DB2489-C432-4950-AAF6-A24FDBF3FDC9}" type="presParOf" srcId="{DE586697-DCDF-4029-A970-92F45FFC4522}" destId="{13EC4F70-9171-4B47-A278-A928C8981E33}" srcOrd="1" destOrd="0" presId="urn:microsoft.com/office/officeart/2008/layout/LinedList"/>
    <dgm:cxn modelId="{6949FF0A-A23C-49AE-94E2-B6FA096E02EE}" type="presParOf" srcId="{DE586697-DCDF-4029-A970-92F45FFC4522}" destId="{1DEC8E58-E1EE-400D-8E3D-7031EEA9A20A}" srcOrd="2" destOrd="0" presId="urn:microsoft.com/office/officeart/2008/layout/LinedList"/>
    <dgm:cxn modelId="{64AE55FF-FB04-437A-993E-25678C552B07}" type="presParOf" srcId="{6C25619F-8D3A-461D-9112-C6A2E1CEAE07}" destId="{E927E879-09CC-40FC-98AF-DD08143E05E9}" srcOrd="5" destOrd="0" presId="urn:microsoft.com/office/officeart/2008/layout/LinedList"/>
    <dgm:cxn modelId="{B247CB83-C87D-4091-A7CE-DB6674330E1F}" type="presParOf" srcId="{6C25619F-8D3A-461D-9112-C6A2E1CEAE07}" destId="{2FEB6E9B-AC4E-480F-BD68-5E887051616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1FA45A5B-5F17-49F0-9002-D8314DC9583B}">
      <dgm:prSet phldrT="[Текст]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отмена с 2021 года системы налогообложения в виде единого налога на вмененный доход для отдельных видов деятельности</a:t>
          </a:r>
          <a:endParaRPr lang="ru-RU" dirty="0"/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районов. Централизация доходов от взыскания отдельных видов штрафных санкций будет частично компенсирована передачей 5% норматива зачисления в бюджеты муниципальных районов платы за негативное воздействие на окружающую среду, а также 50% от всех административных штрафов, постановления, о наложении которых вынесены мировыми судьями и комиссиями по делам несовершеннолетних</a:t>
          </a:r>
          <a:endParaRPr lang="ru-RU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77234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8497-BF07-4B0A-A629-CE53EABFD71D}" type="pres">
      <dgm:prSet presAssocID="{606910CD-0E1F-457C-A107-3924A2ECA042}" presName="pillarX" presStyleLbl="node1" presStyleIdx="1" presStyleCnt="2" custScaleX="150776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CA627754-0527-431F-9365-9A1AFF3B0977}" srcId="{289FCD29-B18E-4178-9D26-4A4B0F2AEE69}" destId="{606910CD-0E1F-457C-A107-3924A2ECA042}" srcOrd="1" destOrd="0" parTransId="{F3790890-E584-48ED-A2EF-EEFBF8296188}" sibTransId="{6A50355C-D070-4898-8F93-DF09B6BAFC07}"/>
    <dgm:cxn modelId="{9B94DA43-AA76-4AFB-8547-344D950AAA7A}" type="presOf" srcId="{FFF16F9C-B23A-44E1-8CEB-8A86CE67C5DE}" destId="{C58444CA-F9A5-4CB6-81D9-20E43BE20A31}" srcOrd="0" destOrd="0" presId="urn:microsoft.com/office/officeart/2005/8/layout/hList3"/>
    <dgm:cxn modelId="{C6FC8E7B-D16A-41AC-A672-C7E2AE991393}" type="presOf" srcId="{606910CD-0E1F-457C-A107-3924A2ECA042}" destId="{A63D8497-BF07-4B0A-A629-CE53EABFD71D}" srcOrd="0" destOrd="0" presId="urn:microsoft.com/office/officeart/2005/8/layout/hList3"/>
    <dgm:cxn modelId="{EBE93F11-9318-4B6B-BB85-8CC60634892C}" type="presOf" srcId="{1FA45A5B-5F17-49F0-9002-D8314DC9583B}" destId="{CF2D2F53-0E7A-4235-B832-F36EDE78A0B4}" srcOrd="0" destOrd="0" presId="urn:microsoft.com/office/officeart/2005/8/layout/hList3"/>
    <dgm:cxn modelId="{B1DF9A90-5CC5-450D-AEBA-CBFD54555F5D}" srcId="{289FCD29-B18E-4178-9D26-4A4B0F2AEE69}" destId="{1FA45A5B-5F17-49F0-9002-D8314DC9583B}" srcOrd="0" destOrd="0" parTransId="{71AB1393-0E01-4D31-8D0B-FCBC6F78D109}" sibTransId="{16F62554-06F3-48AC-9848-A209DF3F2CC1}"/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CD3053BC-7E92-44AC-80B4-7D884F022486}" type="presOf" srcId="{289FCD29-B18E-4178-9D26-4A4B0F2AEE69}" destId="{484D6A0A-5AD0-4193-B885-A96E05C21772}" srcOrd="0" destOrd="0" presId="urn:microsoft.com/office/officeart/2005/8/layout/hList3"/>
    <dgm:cxn modelId="{184DEE9C-7E3F-44F1-A6A6-5493054AC727}" type="presParOf" srcId="{C58444CA-F9A5-4CB6-81D9-20E43BE20A31}" destId="{484D6A0A-5AD0-4193-B885-A96E05C21772}" srcOrd="0" destOrd="0" presId="urn:microsoft.com/office/officeart/2005/8/layout/hList3"/>
    <dgm:cxn modelId="{EEF82DF1-B5B5-4754-A5E4-8EA70BF4E0A0}" type="presParOf" srcId="{C58444CA-F9A5-4CB6-81D9-20E43BE20A31}" destId="{EEBC193C-2D16-4FFF-9552-D992FE13A9B8}" srcOrd="1" destOrd="0" presId="urn:microsoft.com/office/officeart/2005/8/layout/hList3"/>
    <dgm:cxn modelId="{D54685AA-EB50-4757-9296-4429883272DB}" type="presParOf" srcId="{EEBC193C-2D16-4FFF-9552-D992FE13A9B8}" destId="{CF2D2F53-0E7A-4235-B832-F36EDE78A0B4}" srcOrd="0" destOrd="0" presId="urn:microsoft.com/office/officeart/2005/8/layout/hList3"/>
    <dgm:cxn modelId="{E4070D0B-42DC-44F3-BA85-6C9E5F505C17}" type="presParOf" srcId="{EEBC193C-2D16-4FFF-9552-D992FE13A9B8}" destId="{A63D8497-BF07-4B0A-A629-CE53EABFD71D}" srcOrd="1" destOrd="0" presId="urn:microsoft.com/office/officeart/2005/8/layout/hList3"/>
    <dgm:cxn modelId="{55850823-7AD5-45C1-B25E-65B37BA61990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289FCD29-B18E-4178-9D26-4A4B0F2AEE69}">
      <dgm:prSet phldrT="[Текст]" custT="1"/>
      <dgm:spPr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региональном уровне, основными из которых являются</a:t>
          </a:r>
          <a:endParaRPr lang="ru-RU" sz="2400" dirty="0">
            <a:solidFill>
              <a:schemeClr val="tx1"/>
            </a:solidFill>
          </a:endParaRPr>
        </a:p>
      </dgm:t>
    </dgm:pt>
    <dgm:pt modelId="{C2AC0C56-D407-4263-B4B4-E3B5486DBB15}" type="parTrans" cxnId="{9D6453A6-1035-440E-8115-6F6B94E8C7F7}">
      <dgm:prSet/>
      <dgm:spPr/>
      <dgm:t>
        <a:bodyPr/>
        <a:lstStyle/>
        <a:p>
          <a:endParaRPr lang="ru-RU"/>
        </a:p>
      </dgm:t>
    </dgm:pt>
    <dgm:pt modelId="{2DA9D956-8B9B-4FE1-A6F9-A7E80E8FA1D1}" type="sibTrans" cxnId="{9D6453A6-1035-440E-8115-6F6B94E8C7F7}">
      <dgm:prSet/>
      <dgm:spPr/>
      <dgm:t>
        <a:bodyPr/>
        <a:lstStyle/>
        <a:p>
          <a:endParaRPr lang="ru-RU"/>
        </a:p>
      </dgm:t>
    </dgm:pt>
    <dgm:pt modelId="{1FA45A5B-5F17-49F0-9002-D8314DC9583B}">
      <dgm:prSet phldrT="[Текст]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в 2021 году и последующих годах будет обеспечено зачисление платы за НВОС в бюджеты муниципальных районов (городских округов) в полном объеме</a:t>
          </a:r>
          <a:endParaRPr lang="ru-RU" dirty="0"/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/>
      <dgm:spPr>
        <a:solidFill>
          <a:schemeClr val="accent5">
            <a:lumMod val="60000"/>
            <a:lumOff val="4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установление Законом Иркутской области «Об областном бюджете на 2021 год и плановый период 2022 и 2023 годов» бюджетам муниципальных районов (городских округов) на 2021 год дифференцированных нормативов отчислений в местные бюджеты от налога, взимаемого в связи с применением упрощенной системы налогообложения, в целях компенсации снижения доходов местных бюджетов от налогообложения субъектов малого и среднего предпринимательства, обусловленных отменой с 01.01.2021 единого налога на вмененный доход для отдельных видов деятельности</a:t>
          </a:r>
          <a:endParaRPr lang="ru-RU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D6A0A-5AD0-4193-B885-A96E05C21772}" type="pres">
      <dgm:prSet presAssocID="{289FCD29-B18E-4178-9D26-4A4B0F2AEE69}" presName="roof" presStyleLbl="dkBgShp" presStyleIdx="0" presStyleCnt="2" custScaleY="78632"/>
      <dgm:spPr/>
      <dgm:t>
        <a:bodyPr/>
        <a:lstStyle/>
        <a:p>
          <a:endParaRPr lang="ru-RU"/>
        </a:p>
      </dgm:t>
    </dgm:pt>
    <dgm:pt modelId="{EEBC193C-2D16-4FFF-9552-D992FE13A9B8}" type="pres">
      <dgm:prSet presAssocID="{289FCD29-B18E-4178-9D26-4A4B0F2AEE69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F2D2F53-0E7A-4235-B832-F36EDE78A0B4}" type="pres">
      <dgm:prSet presAssocID="{289FCD29-B18E-4178-9D26-4A4B0F2AEE69}" presName="pillar1" presStyleLbl="node1" presStyleIdx="0" presStyleCnt="2" custScaleX="77234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D8497-BF07-4B0A-A629-CE53EABFD71D}" type="pres">
      <dgm:prSet presAssocID="{606910CD-0E1F-457C-A107-3924A2ECA042}" presName="pillarX" presStyleLbl="node1" presStyleIdx="1" presStyleCnt="2" custScaleX="93639" custScaleY="1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8BE5-5CBB-48E8-9B09-FB463DC142BC}" type="pres">
      <dgm:prSet presAssocID="{289FCD29-B18E-4178-9D26-4A4B0F2AEE69}" presName="base" presStyleLbl="dkBgShp" presStyleIdx="1" presStyleCnt="2" custFlipVert="1" custScaleY="98902" custLinFactY="2285" custLinFactNeighborX="-872" custLinFactNeighborY="100000"/>
      <dgm:spPr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CA627754-0527-431F-9365-9A1AFF3B0977}" srcId="{289FCD29-B18E-4178-9D26-4A4B0F2AEE69}" destId="{606910CD-0E1F-457C-A107-3924A2ECA042}" srcOrd="1" destOrd="0" parTransId="{F3790890-E584-48ED-A2EF-EEFBF8296188}" sibTransId="{6A50355C-D070-4898-8F93-DF09B6BAFC07}"/>
    <dgm:cxn modelId="{82AE4E02-D592-4E7B-87E7-AC9746E5D5E7}" type="presOf" srcId="{FFF16F9C-B23A-44E1-8CEB-8A86CE67C5DE}" destId="{C58444CA-F9A5-4CB6-81D9-20E43BE20A31}" srcOrd="0" destOrd="0" presId="urn:microsoft.com/office/officeart/2005/8/layout/hList3"/>
    <dgm:cxn modelId="{5A3E499C-2C7A-4D97-9BAC-836646B72E16}" type="presOf" srcId="{606910CD-0E1F-457C-A107-3924A2ECA042}" destId="{A63D8497-BF07-4B0A-A629-CE53EABFD71D}" srcOrd="0" destOrd="0" presId="urn:microsoft.com/office/officeart/2005/8/layout/hList3"/>
    <dgm:cxn modelId="{B1DF9A90-5CC5-450D-AEBA-CBFD54555F5D}" srcId="{289FCD29-B18E-4178-9D26-4A4B0F2AEE69}" destId="{1FA45A5B-5F17-49F0-9002-D8314DC9583B}" srcOrd="0" destOrd="0" parTransId="{71AB1393-0E01-4D31-8D0B-FCBC6F78D109}" sibTransId="{16F62554-06F3-48AC-9848-A209DF3F2CC1}"/>
    <dgm:cxn modelId="{41A094DA-88C6-48EA-A706-2C21748206B3}" type="presOf" srcId="{289FCD29-B18E-4178-9D26-4A4B0F2AEE69}" destId="{484D6A0A-5AD0-4193-B885-A96E05C21772}" srcOrd="0" destOrd="0" presId="urn:microsoft.com/office/officeart/2005/8/layout/hList3"/>
    <dgm:cxn modelId="{57580366-7678-47FE-9E8B-2678F5058DBA}" type="presOf" srcId="{1FA45A5B-5F17-49F0-9002-D8314DC9583B}" destId="{CF2D2F53-0E7A-4235-B832-F36EDE78A0B4}" srcOrd="0" destOrd="0" presId="urn:microsoft.com/office/officeart/2005/8/layout/hList3"/>
    <dgm:cxn modelId="{9D6453A6-1035-440E-8115-6F6B94E8C7F7}" srcId="{FFF16F9C-B23A-44E1-8CEB-8A86CE67C5DE}" destId="{289FCD29-B18E-4178-9D26-4A4B0F2AEE69}" srcOrd="0" destOrd="0" parTransId="{C2AC0C56-D407-4263-B4B4-E3B5486DBB15}" sibTransId="{2DA9D956-8B9B-4FE1-A6F9-A7E80E8FA1D1}"/>
    <dgm:cxn modelId="{470FA19E-E315-4F24-B189-831443C12DAD}" type="presParOf" srcId="{C58444CA-F9A5-4CB6-81D9-20E43BE20A31}" destId="{484D6A0A-5AD0-4193-B885-A96E05C21772}" srcOrd="0" destOrd="0" presId="urn:microsoft.com/office/officeart/2005/8/layout/hList3"/>
    <dgm:cxn modelId="{7123F6BF-88C3-4B3D-B8A8-F99739B087ED}" type="presParOf" srcId="{C58444CA-F9A5-4CB6-81D9-20E43BE20A31}" destId="{EEBC193C-2D16-4FFF-9552-D992FE13A9B8}" srcOrd="1" destOrd="0" presId="urn:microsoft.com/office/officeart/2005/8/layout/hList3"/>
    <dgm:cxn modelId="{519552E8-94F2-46AF-9E09-F935BBA1A8E4}" type="presParOf" srcId="{EEBC193C-2D16-4FFF-9552-D992FE13A9B8}" destId="{CF2D2F53-0E7A-4235-B832-F36EDE78A0B4}" srcOrd="0" destOrd="0" presId="urn:microsoft.com/office/officeart/2005/8/layout/hList3"/>
    <dgm:cxn modelId="{34796ABF-42D8-4B82-9415-A6719C5A509C}" type="presParOf" srcId="{EEBC193C-2D16-4FFF-9552-D992FE13A9B8}" destId="{A63D8497-BF07-4B0A-A629-CE53EABFD71D}" srcOrd="1" destOrd="0" presId="urn:microsoft.com/office/officeart/2005/8/layout/hList3"/>
    <dgm:cxn modelId="{25CA0329-1106-46BA-99E1-50366BFF07EE}" type="presParOf" srcId="{C58444CA-F9A5-4CB6-81D9-20E43BE20A31}" destId="{DB6F8BE5-5CBB-48E8-9B09-FB463DC142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1362C-7A76-4937-9184-AEC70E84A8DD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C45F95-1C4E-4148-95B6-AB8F49832A31}">
      <dgm:prSet phldrT="[Текст]"/>
      <dgm:spPr>
        <a:solidFill>
          <a:srgbClr val="FBCD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791715D9-5959-4303-B1E2-CAE244617A75}" type="parTrans" cxnId="{AEF4225E-CC5B-40F5-9E54-0F2A59D38D29}">
      <dgm:prSet/>
      <dgm:spPr/>
      <dgm:t>
        <a:bodyPr/>
        <a:lstStyle/>
        <a:p>
          <a:endParaRPr lang="ru-RU"/>
        </a:p>
      </dgm:t>
    </dgm:pt>
    <dgm:pt modelId="{340790D8-A27C-4697-BAB5-904BEB9536AA}" type="sibTrans" cxnId="{AEF4225E-CC5B-40F5-9E54-0F2A59D38D29}">
      <dgm:prSet/>
      <dgm:spPr/>
      <dgm:t>
        <a:bodyPr/>
        <a:lstStyle/>
        <a:p>
          <a:endParaRPr lang="ru-RU"/>
        </a:p>
      </dgm:t>
    </dgm:pt>
    <dgm:pt modelId="{3FA0FC14-2538-46F9-8DE5-B9F5E7E5556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B88613-88B6-44F1-BFC3-C36FCC94F119}" type="parTrans" cxnId="{7DA73F45-7672-45BC-9B4F-EFD56C40DB38}">
      <dgm:prSet/>
      <dgm:spPr/>
      <dgm:t>
        <a:bodyPr/>
        <a:lstStyle/>
        <a:p>
          <a:endParaRPr lang="ru-RU"/>
        </a:p>
      </dgm:t>
    </dgm:pt>
    <dgm:pt modelId="{5DE43AE8-D65C-4A7B-8C83-C873ED9040B6}" type="sibTrans" cxnId="{7DA73F45-7672-45BC-9B4F-EFD56C40DB38}">
      <dgm:prSet/>
      <dgm:spPr/>
      <dgm:t>
        <a:bodyPr/>
        <a:lstStyle/>
        <a:p>
          <a:endParaRPr lang="ru-RU"/>
        </a:p>
      </dgm:t>
    </dgm:pt>
    <dgm:pt modelId="{0DCDD2F9-913D-442E-BFE6-CF19A1924208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B4F5F1C4-D62E-4613-8ABD-59B00EC1B6A7}" type="parTrans" cxnId="{9DF102AB-704E-41B3-8E86-2C27625C2239}">
      <dgm:prSet/>
      <dgm:spPr/>
      <dgm:t>
        <a:bodyPr/>
        <a:lstStyle/>
        <a:p>
          <a:endParaRPr lang="ru-RU"/>
        </a:p>
      </dgm:t>
    </dgm:pt>
    <dgm:pt modelId="{5229BF65-F924-4C62-BF03-F173E6FB7418}" type="sibTrans" cxnId="{9DF102AB-704E-41B3-8E86-2C27625C2239}">
      <dgm:prSet/>
      <dgm:spPr/>
      <dgm:t>
        <a:bodyPr/>
        <a:lstStyle/>
        <a:p>
          <a:endParaRPr lang="ru-RU"/>
        </a:p>
      </dgm:t>
    </dgm:pt>
    <dgm:pt modelId="{050F70DE-7D78-446D-8DAA-3DB1F93C766F}">
      <dgm:prSet phldrT="[Текст]" custT="1"/>
      <dgm:spPr>
        <a:solidFill>
          <a:srgbClr val="FE8CC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7EB2A43-BDEB-4295-AF3D-5CA8F8575FC4}" type="parTrans" cxnId="{4459985B-D427-4C04-A114-F38FBB7D1176}">
      <dgm:prSet/>
      <dgm:spPr/>
      <dgm:t>
        <a:bodyPr/>
        <a:lstStyle/>
        <a:p>
          <a:endParaRPr lang="ru-RU"/>
        </a:p>
      </dgm:t>
    </dgm:pt>
    <dgm:pt modelId="{A73C2A95-8421-4631-B3F4-8DD5B9AEDE23}" type="sibTrans" cxnId="{4459985B-D427-4C04-A114-F38FBB7D1176}">
      <dgm:prSet/>
      <dgm:spPr/>
      <dgm:t>
        <a:bodyPr/>
        <a:lstStyle/>
        <a:p>
          <a:endParaRPr lang="ru-RU"/>
        </a:p>
      </dgm:t>
    </dgm:pt>
    <dgm:pt modelId="{5FCB3B18-1819-4D66-8DD4-C4564D45A91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 этап</a:t>
          </a:r>
          <a:endParaRPr lang="ru-RU" dirty="0">
            <a:solidFill>
              <a:schemeClr val="tx1"/>
            </a:solidFill>
          </a:endParaRPr>
        </a:p>
      </dgm:t>
    </dgm:pt>
    <dgm:pt modelId="{6A3717C9-C517-492C-86A1-9E0D60630372}" type="parTrans" cxnId="{0BB22E43-4CD0-4819-A429-6915432B660B}">
      <dgm:prSet/>
      <dgm:spPr/>
      <dgm:t>
        <a:bodyPr/>
        <a:lstStyle/>
        <a:p>
          <a:endParaRPr lang="ru-RU"/>
        </a:p>
      </dgm:t>
    </dgm:pt>
    <dgm:pt modelId="{8D4F15BC-5A1E-446C-AA1D-996CC5C48EDB}" type="sibTrans" cxnId="{0BB22E43-4CD0-4819-A429-6915432B660B}">
      <dgm:prSet/>
      <dgm:spPr/>
      <dgm:t>
        <a:bodyPr/>
        <a:lstStyle/>
        <a:p>
          <a:endParaRPr lang="ru-RU"/>
        </a:p>
      </dgm:t>
    </dgm:pt>
    <dgm:pt modelId="{D66D6C3F-433C-4D50-8EA7-04108E83022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80A61EC-34A8-4DCB-B7FC-AB6AB52CC730}" type="parTrans" cxnId="{9ABB19DE-E1FA-4676-9025-962D398E3FAA}">
      <dgm:prSet/>
      <dgm:spPr/>
      <dgm:t>
        <a:bodyPr/>
        <a:lstStyle/>
        <a:p>
          <a:endParaRPr lang="ru-RU"/>
        </a:p>
      </dgm:t>
    </dgm:pt>
    <dgm:pt modelId="{E0DAA80A-2EE3-4E3F-9C30-183EDE83D734}" type="sibTrans" cxnId="{9ABB19DE-E1FA-4676-9025-962D398E3FAA}">
      <dgm:prSet/>
      <dgm:spPr/>
      <dgm:t>
        <a:bodyPr/>
        <a:lstStyle/>
        <a:p>
          <a:endParaRPr lang="ru-RU"/>
        </a:p>
      </dgm:t>
    </dgm:pt>
    <dgm:pt modelId="{A5423A7E-08A7-42CC-A4ED-BB4D754CE015}">
      <dgm:prSet phldrT="[Текст]"/>
      <dgm:spPr>
        <a:solidFill>
          <a:srgbClr val="C7F6F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 этап</a:t>
          </a:r>
          <a:endParaRPr lang="ru-RU" dirty="0">
            <a:solidFill>
              <a:schemeClr val="tx1"/>
            </a:solidFill>
          </a:endParaRPr>
        </a:p>
      </dgm:t>
    </dgm:pt>
    <dgm:pt modelId="{D420D12A-3905-4A4C-8858-992A60FE05C9}" type="parTrans" cxnId="{B5184983-C00C-4DCA-845C-D8F56BCB3D51}">
      <dgm:prSet/>
      <dgm:spPr/>
      <dgm:t>
        <a:bodyPr/>
        <a:lstStyle/>
        <a:p>
          <a:endParaRPr lang="ru-RU"/>
        </a:p>
      </dgm:t>
    </dgm:pt>
    <dgm:pt modelId="{A66BCAC6-F8A3-4C38-91D1-04BD06F70F2E}" type="sibTrans" cxnId="{B5184983-C00C-4DCA-845C-D8F56BCB3D51}">
      <dgm:prSet/>
      <dgm:spPr/>
      <dgm:t>
        <a:bodyPr/>
        <a:lstStyle/>
        <a:p>
          <a:endParaRPr lang="ru-RU"/>
        </a:p>
      </dgm:t>
    </dgm:pt>
    <dgm:pt modelId="{127A25AD-C1D3-42C5-A92C-770C2BCA6D3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3C6296-A29D-49B7-8508-ABF8EEAD5A69}" type="parTrans" cxnId="{B43F65AA-F0E5-44BD-B7A1-8628ACE1367A}">
      <dgm:prSet/>
      <dgm:spPr/>
      <dgm:t>
        <a:bodyPr/>
        <a:lstStyle/>
        <a:p>
          <a:endParaRPr lang="ru-RU"/>
        </a:p>
      </dgm:t>
    </dgm:pt>
    <dgm:pt modelId="{F68CE047-879A-4BDD-A760-626CFFF9586E}" type="sibTrans" cxnId="{B43F65AA-F0E5-44BD-B7A1-8628ACE1367A}">
      <dgm:prSet/>
      <dgm:spPr/>
      <dgm:t>
        <a:bodyPr/>
        <a:lstStyle/>
        <a:p>
          <a:endParaRPr lang="ru-RU"/>
        </a:p>
      </dgm:t>
    </dgm:pt>
    <dgm:pt modelId="{DF59F113-8978-4A11-978C-1EC0CE2AA86C}" type="pres">
      <dgm:prSet presAssocID="{6E31362C-7A76-4937-9184-AEC70E84A8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536233-5CCF-4E96-900D-3011DF34A862}" type="pres">
      <dgm:prSet presAssocID="{86C45F95-1C4E-4148-95B6-AB8F49832A31}" presName="parentText1" presStyleLbl="node1" presStyleIdx="0" presStyleCnt="4" custScaleX="23281" custLinFactNeighborX="-39077" custLinFactNeighborY="16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CE8B0-0682-4046-925D-8CBFA70BDDF3}" type="pres">
      <dgm:prSet presAssocID="{86C45F95-1C4E-4148-95B6-AB8F49832A31}" presName="childText1" presStyleLbl="solidAlignAcc1" presStyleIdx="0" presStyleCnt="4" custScaleY="33372" custLinFactNeighborX="-8989" custLinFactNeighborY="-33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FDC2-CB33-4E56-B55B-1845875B7F79}" type="pres">
      <dgm:prSet presAssocID="{0DCDD2F9-913D-442E-BFE6-CF19A1924208}" presName="parentText2" presStyleLbl="node1" presStyleIdx="1" presStyleCnt="4" custScaleX="32714" custLinFactNeighborX="-36886" custLinFactNeighborY="2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3764-3F0E-48A7-8C8D-55E686C3C046}" type="pres">
      <dgm:prSet presAssocID="{0DCDD2F9-913D-442E-BFE6-CF19A1924208}" presName="childText2" presStyleLbl="solidAlignAcc1" presStyleIdx="1" presStyleCnt="4" custScaleY="38559" custLinFactNeighborX="-9962" custLinFactNeighborY="-38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7D3A-D0AE-44B1-8C67-0D0AD9575766}" type="pres">
      <dgm:prSet presAssocID="{5FCB3B18-1819-4D66-8DD4-C4564D45A91E}" presName="parentText3" presStyleLbl="node1" presStyleIdx="2" presStyleCnt="4" custScaleX="47131" custLinFactNeighborX="-30666" custLinFactNeighborY="44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6CE2-6506-4F16-B808-BD3B1A0A83A5}" type="pres">
      <dgm:prSet presAssocID="{5FCB3B18-1819-4D66-8DD4-C4564D45A91E}" presName="childText3" presStyleLbl="solidAlignAcc1" presStyleIdx="2" presStyleCnt="4" custScaleY="34467" custLinFactNeighborX="-8743" custLinFactNeighborY="-3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0B44-0738-4F6B-AE54-F1BF241B0A95}" type="pres">
      <dgm:prSet presAssocID="{A5423A7E-08A7-42CC-A4ED-BB4D754CE015}" presName="parentText4" presStyleLbl="node1" presStyleIdx="3" presStyleCnt="4" custScaleX="80026" custLinFactNeighborX="-16981" custLinFactNeighborY="862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CEF85-CD86-44EE-A375-CFDC4667A82B}" type="pres">
      <dgm:prSet presAssocID="{A5423A7E-08A7-42CC-A4ED-BB4D754CE015}" presName="childText4" presStyleLbl="solidAlignAcc1" presStyleIdx="3" presStyleCnt="4" custScaleY="29497" custLinFactNeighborX="-9276" custLinFactNeighborY="-34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CD5B5-C708-49CD-BEDB-6CD7469FA12C}" type="presOf" srcId="{050F70DE-7D78-446D-8DAA-3DB1F93C766F}" destId="{D9AB3764-3F0E-48A7-8C8D-55E686C3C046}" srcOrd="0" destOrd="0" presId="urn:microsoft.com/office/officeart/2009/3/layout/IncreasingArrowsProcess"/>
    <dgm:cxn modelId="{9DF102AB-704E-41B3-8E86-2C27625C2239}" srcId="{6E31362C-7A76-4937-9184-AEC70E84A8DD}" destId="{0DCDD2F9-913D-442E-BFE6-CF19A1924208}" srcOrd="1" destOrd="0" parTransId="{B4F5F1C4-D62E-4613-8ABD-59B00EC1B6A7}" sibTransId="{5229BF65-F924-4C62-BF03-F173E6FB7418}"/>
    <dgm:cxn modelId="{FABBF198-17D6-4A91-B63F-3BC3C3EDB8CB}" type="presOf" srcId="{D66D6C3F-433C-4D50-8EA7-04108E83022D}" destId="{14F16CE2-6506-4F16-B808-BD3B1A0A83A5}" srcOrd="0" destOrd="0" presId="urn:microsoft.com/office/officeart/2009/3/layout/IncreasingArrowsProcess"/>
    <dgm:cxn modelId="{B5184983-C00C-4DCA-845C-D8F56BCB3D51}" srcId="{6E31362C-7A76-4937-9184-AEC70E84A8DD}" destId="{A5423A7E-08A7-42CC-A4ED-BB4D754CE015}" srcOrd="3" destOrd="0" parTransId="{D420D12A-3905-4A4C-8858-992A60FE05C9}" sibTransId="{A66BCAC6-F8A3-4C38-91D1-04BD06F70F2E}"/>
    <dgm:cxn modelId="{0A989552-0B25-460B-A71B-7EFB548F94B6}" type="presOf" srcId="{86C45F95-1C4E-4148-95B6-AB8F49832A31}" destId="{3F536233-5CCF-4E96-900D-3011DF34A862}" srcOrd="0" destOrd="0" presId="urn:microsoft.com/office/officeart/2009/3/layout/IncreasingArrowsProcess"/>
    <dgm:cxn modelId="{7E4FD7E9-54DA-4BFF-B2FB-148FEC5EC03A}" type="presOf" srcId="{A5423A7E-08A7-42CC-A4ED-BB4D754CE015}" destId="{EEF40B44-0738-4F6B-AE54-F1BF241B0A95}" srcOrd="0" destOrd="0" presId="urn:microsoft.com/office/officeart/2009/3/layout/IncreasingArrowsProcess"/>
    <dgm:cxn modelId="{1AFBC5AE-BBA8-408A-A6C8-552D2FB8CEF9}" type="presOf" srcId="{6E31362C-7A76-4937-9184-AEC70E84A8DD}" destId="{DF59F113-8978-4A11-978C-1EC0CE2AA86C}" srcOrd="0" destOrd="0" presId="urn:microsoft.com/office/officeart/2009/3/layout/IncreasingArrowsProcess"/>
    <dgm:cxn modelId="{5E5D158E-0C84-4F50-A3BE-E4FE96EDAE0E}" type="presOf" srcId="{5FCB3B18-1819-4D66-8DD4-C4564D45A91E}" destId="{5A747D3A-D0AE-44B1-8C67-0D0AD9575766}" srcOrd="0" destOrd="0" presId="urn:microsoft.com/office/officeart/2009/3/layout/IncreasingArrowsProcess"/>
    <dgm:cxn modelId="{B43F65AA-F0E5-44BD-B7A1-8628ACE1367A}" srcId="{A5423A7E-08A7-42CC-A4ED-BB4D754CE015}" destId="{127A25AD-C1D3-42C5-A92C-770C2BCA6D3B}" srcOrd="0" destOrd="0" parTransId="{FC3C6296-A29D-49B7-8508-ABF8EEAD5A69}" sibTransId="{F68CE047-879A-4BDD-A760-626CFFF9586E}"/>
    <dgm:cxn modelId="{032B9B13-7ECE-4FEC-BE40-DC9452BCE6B2}" type="presOf" srcId="{3FA0FC14-2538-46F9-8DE5-B9F5E7E55565}" destId="{D66CE8B0-0682-4046-925D-8CBFA70BDDF3}" srcOrd="0" destOrd="0" presId="urn:microsoft.com/office/officeart/2009/3/layout/IncreasingArrowsProcess"/>
    <dgm:cxn modelId="{4459985B-D427-4C04-A114-F38FBB7D1176}" srcId="{0DCDD2F9-913D-442E-BFE6-CF19A1924208}" destId="{050F70DE-7D78-446D-8DAA-3DB1F93C766F}" srcOrd="0" destOrd="0" parTransId="{D7EB2A43-BDEB-4295-AF3D-5CA8F8575FC4}" sibTransId="{A73C2A95-8421-4631-B3F4-8DD5B9AEDE23}"/>
    <dgm:cxn modelId="{9ABB19DE-E1FA-4676-9025-962D398E3FAA}" srcId="{5FCB3B18-1819-4D66-8DD4-C4564D45A91E}" destId="{D66D6C3F-433C-4D50-8EA7-04108E83022D}" srcOrd="0" destOrd="0" parTransId="{680A61EC-34A8-4DCB-B7FC-AB6AB52CC730}" sibTransId="{E0DAA80A-2EE3-4E3F-9C30-183EDE83D734}"/>
    <dgm:cxn modelId="{9C711FF7-FAD9-4F24-BFBF-7E965051AB6E}" type="presOf" srcId="{0DCDD2F9-913D-442E-BFE6-CF19A1924208}" destId="{50F4FDC2-CB33-4E56-B55B-1845875B7F79}" srcOrd="0" destOrd="0" presId="urn:microsoft.com/office/officeart/2009/3/layout/IncreasingArrowsProcess"/>
    <dgm:cxn modelId="{0BB22E43-4CD0-4819-A429-6915432B660B}" srcId="{6E31362C-7A76-4937-9184-AEC70E84A8DD}" destId="{5FCB3B18-1819-4D66-8DD4-C4564D45A91E}" srcOrd="2" destOrd="0" parTransId="{6A3717C9-C517-492C-86A1-9E0D60630372}" sibTransId="{8D4F15BC-5A1E-446C-AA1D-996CC5C48EDB}"/>
    <dgm:cxn modelId="{AEF4225E-CC5B-40F5-9E54-0F2A59D38D29}" srcId="{6E31362C-7A76-4937-9184-AEC70E84A8DD}" destId="{86C45F95-1C4E-4148-95B6-AB8F49832A31}" srcOrd="0" destOrd="0" parTransId="{791715D9-5959-4303-B1E2-CAE244617A75}" sibTransId="{340790D8-A27C-4697-BAB5-904BEB9536AA}"/>
    <dgm:cxn modelId="{47E73A3B-4A76-478C-8080-C488E4D7715B}" type="presOf" srcId="{127A25AD-C1D3-42C5-A92C-770C2BCA6D3B}" destId="{CACCEF85-CD86-44EE-A375-CFDC4667A82B}" srcOrd="0" destOrd="0" presId="urn:microsoft.com/office/officeart/2009/3/layout/IncreasingArrowsProcess"/>
    <dgm:cxn modelId="{7DA73F45-7672-45BC-9B4F-EFD56C40DB38}" srcId="{86C45F95-1C4E-4148-95B6-AB8F49832A31}" destId="{3FA0FC14-2538-46F9-8DE5-B9F5E7E55565}" srcOrd="0" destOrd="0" parTransId="{2AB88613-88B6-44F1-BFC3-C36FCC94F119}" sibTransId="{5DE43AE8-D65C-4A7B-8C83-C873ED9040B6}"/>
    <dgm:cxn modelId="{6400002E-79B4-48F1-8236-31079BC17404}" type="presParOf" srcId="{DF59F113-8978-4A11-978C-1EC0CE2AA86C}" destId="{3F536233-5CCF-4E96-900D-3011DF34A862}" srcOrd="0" destOrd="0" presId="urn:microsoft.com/office/officeart/2009/3/layout/IncreasingArrowsProcess"/>
    <dgm:cxn modelId="{DBA4EDF3-281A-4EBC-9FB6-BEB43805BF45}" type="presParOf" srcId="{DF59F113-8978-4A11-978C-1EC0CE2AA86C}" destId="{D66CE8B0-0682-4046-925D-8CBFA70BDDF3}" srcOrd="1" destOrd="0" presId="urn:microsoft.com/office/officeart/2009/3/layout/IncreasingArrowsProcess"/>
    <dgm:cxn modelId="{1FF0393F-2B17-4A9C-A215-CD80A6388251}" type="presParOf" srcId="{DF59F113-8978-4A11-978C-1EC0CE2AA86C}" destId="{50F4FDC2-CB33-4E56-B55B-1845875B7F79}" srcOrd="2" destOrd="0" presId="urn:microsoft.com/office/officeart/2009/3/layout/IncreasingArrowsProcess"/>
    <dgm:cxn modelId="{C2DD35D6-E5BD-43C6-8E03-242829B99271}" type="presParOf" srcId="{DF59F113-8978-4A11-978C-1EC0CE2AA86C}" destId="{D9AB3764-3F0E-48A7-8C8D-55E686C3C046}" srcOrd="3" destOrd="0" presId="urn:microsoft.com/office/officeart/2009/3/layout/IncreasingArrowsProcess"/>
    <dgm:cxn modelId="{621909F6-EE6E-475A-A43F-86414FE3CC3E}" type="presParOf" srcId="{DF59F113-8978-4A11-978C-1EC0CE2AA86C}" destId="{5A747D3A-D0AE-44B1-8C67-0D0AD9575766}" srcOrd="4" destOrd="0" presId="urn:microsoft.com/office/officeart/2009/3/layout/IncreasingArrowsProcess"/>
    <dgm:cxn modelId="{35D0CDCE-5559-4A4C-B417-DBFE13355D95}" type="presParOf" srcId="{DF59F113-8978-4A11-978C-1EC0CE2AA86C}" destId="{14F16CE2-6506-4F16-B808-BD3B1A0A83A5}" srcOrd="5" destOrd="0" presId="urn:microsoft.com/office/officeart/2009/3/layout/IncreasingArrowsProcess"/>
    <dgm:cxn modelId="{3270E299-04A6-43E3-9313-7F57F2D3B3CE}" type="presParOf" srcId="{DF59F113-8978-4A11-978C-1EC0CE2AA86C}" destId="{EEF40B44-0738-4F6B-AE54-F1BF241B0A95}" srcOrd="6" destOrd="0" presId="urn:microsoft.com/office/officeart/2009/3/layout/IncreasingArrowsProcess"/>
    <dgm:cxn modelId="{A917CA1E-C326-4580-960B-54E24C3FFC28}" type="presParOf" srcId="{DF59F113-8978-4A11-978C-1EC0CE2AA86C}" destId="{CACCEF85-CD86-44EE-A375-CFDC4667A82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934D6-3D96-44B2-8FFA-4BBFCB3758D0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</dgm:pt>
    <dgm:pt modelId="{1C4483D8-A2D7-48C8-BE73-2074AC735BF2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b="1" dirty="0">
            <a:solidFill>
              <a:schemeClr val="tx1"/>
            </a:solidFill>
          </a:endParaRPr>
        </a:p>
      </dgm:t>
    </dgm:pt>
    <dgm:pt modelId="{B5B130EA-35C7-4202-BF84-07CA6B8293DD}" type="par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56E9E3-DD29-4DE6-851D-86E4B8DAAC42}" type="sibTrans" cxnId="{C62F8787-6250-4C3F-AE6D-050DEC1D3CA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2A8A95-3B74-4232-BC11-8EBD9BB9BDD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b="1" dirty="0">
            <a:solidFill>
              <a:schemeClr val="tx1"/>
            </a:solidFill>
          </a:endParaRPr>
        </a:p>
      </dgm:t>
    </dgm:pt>
    <dgm:pt modelId="{E98328D7-A7E0-4857-8C94-2B8D33FF39AE}" type="par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38E0FC-1A65-4EDA-A1AE-586EB0DD938E}" type="sibTrans" cxnId="{51A27A4A-15A9-4ED3-BF90-33B98CFC2BA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7DE5ED-598C-4C22-93A2-E0DD8211F82D}">
      <dgm:prSet phldrT="[Текст]"/>
      <dgm:spPr>
        <a:solidFill>
          <a:srgbClr val="FFCCFF"/>
        </a:solidFill>
        <a:ln>
          <a:solidFill>
            <a:srgbClr val="C18DBF"/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b="1" dirty="0">
            <a:solidFill>
              <a:schemeClr val="tx1"/>
            </a:solidFill>
          </a:endParaRPr>
        </a:p>
      </dgm:t>
    </dgm:pt>
    <dgm:pt modelId="{CE73A8CE-E7F9-4E1B-9E70-275D69FEBF2F}" type="par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11FEB61-26AE-4546-9AF0-FCADDDCDF2B4}" type="sibTrans" cxnId="{A343081D-3650-43DA-B76F-8E0FCBEF00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ABE3E2F-3D2F-4E3F-8093-1DF1D407954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C7F6FB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4EA0EECE-461C-42AA-A1A4-BE6A5F20B5A9}" type="par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BC26A8A-3BC2-432F-96CE-89A42F412571}" type="sibTrans" cxnId="{93430DA5-6857-474A-90A0-1A771E976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D9CC5FC-802C-435A-90F7-EE8A8A4CDBB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b="1" dirty="0">
            <a:solidFill>
              <a:schemeClr val="tx1"/>
            </a:solidFill>
          </a:endParaRPr>
        </a:p>
      </dgm:t>
    </dgm:pt>
    <dgm:pt modelId="{C2057F43-C76F-4A30-A8B8-FAAC85B498A5}" type="par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B409B5-138A-4C2F-AF2E-44BEDECA1656}" type="sibTrans" cxnId="{20696533-3951-4125-A436-1920DE87C92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D658A8-2015-4808-B2DA-DA7FB337FDEE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C81ABC4C-4F07-4857-A79D-3E37E5EABF10}" type="par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BE61C85-EBC7-4F45-96FB-D5C3BDCFDCDD}" type="sibTrans" cxnId="{0A14B522-DF85-48B4-8005-200AA37A4A9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EE9443-ED91-4500-AC6C-7759257E84EC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anchor="ctr"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b="1" dirty="0">
            <a:solidFill>
              <a:schemeClr val="tx1"/>
            </a:solidFill>
          </a:endParaRPr>
        </a:p>
      </dgm:t>
    </dgm:pt>
    <dgm:pt modelId="{E770E441-F2DB-4CBD-987A-487E8C8E018B}" type="par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7BCABA-D7F1-4AA5-8759-67C591F8483A}" type="sibTrans" cxnId="{143EE2F4-E541-4CCE-A418-F99AE65966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E079D3-4EB5-400B-A972-883B617112E8}" type="pres">
      <dgm:prSet presAssocID="{1A5934D6-3D96-44B2-8FFA-4BBFCB3758D0}" presName="Name0" presStyleCnt="0">
        <dgm:presLayoutVars>
          <dgm:chMax/>
          <dgm:chPref/>
          <dgm:dir/>
        </dgm:presLayoutVars>
      </dgm:prSet>
      <dgm:spPr/>
    </dgm:pt>
    <dgm:pt modelId="{4ADDA94B-EA8E-49EA-A566-8CA3D5ADAA3D}" type="pres">
      <dgm:prSet presAssocID="{1C4483D8-A2D7-48C8-BE73-2074AC735BF2}" presName="parenttextcomposite" presStyleCnt="0"/>
      <dgm:spPr/>
    </dgm:pt>
    <dgm:pt modelId="{C3929B8E-7849-4711-BDFA-5EA7E44B252F}" type="pres">
      <dgm:prSet presAssocID="{1C4483D8-A2D7-48C8-BE73-2074AC735BF2}" presName="parenttext" presStyleLbl="revTx" presStyleIdx="0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C9F73-CB74-46B9-83EC-04221D6811B6}" type="pres">
      <dgm:prSet presAssocID="{1C4483D8-A2D7-48C8-BE73-2074AC735BF2}" presName="parallelogramComposite" presStyleCnt="0"/>
      <dgm:spPr/>
    </dgm:pt>
    <dgm:pt modelId="{A3CEA0D3-62BA-4AF8-873A-17CEA974825B}" type="pres">
      <dgm:prSet presAssocID="{1C4483D8-A2D7-48C8-BE73-2074AC735BF2}" presName="parallelogram1" presStyleLbl="alignNode1" presStyleIdx="0" presStyleCnt="49"/>
      <dgm:spPr/>
    </dgm:pt>
    <dgm:pt modelId="{A8CA8BF1-1091-4CD4-B11F-FB0FB6FCC8E0}" type="pres">
      <dgm:prSet presAssocID="{1C4483D8-A2D7-48C8-BE73-2074AC735BF2}" presName="parallelogram2" presStyleLbl="alignNode1" presStyleIdx="1" presStyleCnt="49"/>
      <dgm:spPr/>
    </dgm:pt>
    <dgm:pt modelId="{18FC296E-32EF-4E34-AC8E-53446DA95C66}" type="pres">
      <dgm:prSet presAssocID="{1C4483D8-A2D7-48C8-BE73-2074AC735BF2}" presName="parallelogram3" presStyleLbl="alignNode1" presStyleIdx="2" presStyleCnt="49"/>
      <dgm:spPr/>
    </dgm:pt>
    <dgm:pt modelId="{EBFF88FC-D4A6-4CB8-9206-097BDDA24038}" type="pres">
      <dgm:prSet presAssocID="{1C4483D8-A2D7-48C8-BE73-2074AC735BF2}" presName="parallelogram4" presStyleLbl="alignNode1" presStyleIdx="3" presStyleCnt="49"/>
      <dgm:spPr/>
    </dgm:pt>
    <dgm:pt modelId="{05640913-D2CF-4601-A3F7-4CA5A36D7BCE}" type="pres">
      <dgm:prSet presAssocID="{1C4483D8-A2D7-48C8-BE73-2074AC735BF2}" presName="parallelogram5" presStyleLbl="alignNode1" presStyleIdx="4" presStyleCnt="49"/>
      <dgm:spPr/>
    </dgm:pt>
    <dgm:pt modelId="{814FCB9F-9B9F-4978-88D8-1FC163E88C60}" type="pres">
      <dgm:prSet presAssocID="{1C4483D8-A2D7-48C8-BE73-2074AC735BF2}" presName="parallelogram6" presStyleLbl="alignNode1" presStyleIdx="5" presStyleCnt="49"/>
      <dgm:spPr/>
    </dgm:pt>
    <dgm:pt modelId="{F0EF5A41-73A0-461B-B382-D6CA1CDE81F1}" type="pres">
      <dgm:prSet presAssocID="{1C4483D8-A2D7-48C8-BE73-2074AC735BF2}" presName="parallelogram7" presStyleLbl="alignNode1" presStyleIdx="6" presStyleCnt="49"/>
      <dgm:spPr/>
    </dgm:pt>
    <dgm:pt modelId="{CBE79D2A-1A14-4C8C-9CF0-A98967D1C286}" type="pres">
      <dgm:prSet presAssocID="{BE56E9E3-DD29-4DE6-851D-86E4B8DAAC42}" presName="sibTrans" presStyleCnt="0"/>
      <dgm:spPr/>
    </dgm:pt>
    <dgm:pt modelId="{C0FBFF1F-D30A-4998-BEC7-738E9659E483}" type="pres">
      <dgm:prSet presAssocID="{3B2A8A95-3B74-4232-BC11-8EBD9BB9BDD3}" presName="parenttextcomposite" presStyleCnt="0"/>
      <dgm:spPr/>
    </dgm:pt>
    <dgm:pt modelId="{68528BAD-3D61-4D9F-AC41-3E4D0B7B6262}" type="pres">
      <dgm:prSet presAssocID="{3B2A8A95-3B74-4232-BC11-8EBD9BB9BDD3}" presName="parenttext" presStyleLbl="revTx" presStyleIdx="1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BBE1-F317-4B83-8763-3F263B0FF793}" type="pres">
      <dgm:prSet presAssocID="{3B2A8A95-3B74-4232-BC11-8EBD9BB9BDD3}" presName="parallelogramComposite" presStyleCnt="0"/>
      <dgm:spPr/>
    </dgm:pt>
    <dgm:pt modelId="{1D7A3336-9042-4FDE-AB33-BDCC5DF1FDA8}" type="pres">
      <dgm:prSet presAssocID="{3B2A8A95-3B74-4232-BC11-8EBD9BB9BDD3}" presName="parallelogram1" presStyleLbl="alignNode1" presStyleIdx="7" presStyleCnt="49"/>
      <dgm:spPr/>
    </dgm:pt>
    <dgm:pt modelId="{3CB351DD-C43B-4C4A-A85F-BA9277DC7D73}" type="pres">
      <dgm:prSet presAssocID="{3B2A8A95-3B74-4232-BC11-8EBD9BB9BDD3}" presName="parallelogram2" presStyleLbl="alignNode1" presStyleIdx="8" presStyleCnt="49"/>
      <dgm:spPr/>
    </dgm:pt>
    <dgm:pt modelId="{22E4320D-C947-4A97-9350-C6E924F09AC3}" type="pres">
      <dgm:prSet presAssocID="{3B2A8A95-3B74-4232-BC11-8EBD9BB9BDD3}" presName="parallelogram3" presStyleLbl="alignNode1" presStyleIdx="9" presStyleCnt="49"/>
      <dgm:spPr/>
    </dgm:pt>
    <dgm:pt modelId="{1C34A6C1-AACD-4774-BE9E-0A4259BD693A}" type="pres">
      <dgm:prSet presAssocID="{3B2A8A95-3B74-4232-BC11-8EBD9BB9BDD3}" presName="parallelogram4" presStyleLbl="alignNode1" presStyleIdx="10" presStyleCnt="49"/>
      <dgm:spPr/>
    </dgm:pt>
    <dgm:pt modelId="{7173543A-92F9-486D-BB14-BF4BC66417B5}" type="pres">
      <dgm:prSet presAssocID="{3B2A8A95-3B74-4232-BC11-8EBD9BB9BDD3}" presName="parallelogram5" presStyleLbl="alignNode1" presStyleIdx="11" presStyleCnt="49"/>
      <dgm:spPr/>
    </dgm:pt>
    <dgm:pt modelId="{73EBB318-B0E2-40D2-810F-390FB4BF701D}" type="pres">
      <dgm:prSet presAssocID="{3B2A8A95-3B74-4232-BC11-8EBD9BB9BDD3}" presName="parallelogram6" presStyleLbl="alignNode1" presStyleIdx="12" presStyleCnt="49"/>
      <dgm:spPr/>
    </dgm:pt>
    <dgm:pt modelId="{F260A967-03AA-4C57-BB21-CFA35367C0A1}" type="pres">
      <dgm:prSet presAssocID="{3B2A8A95-3B74-4232-BC11-8EBD9BB9BDD3}" presName="parallelogram7" presStyleLbl="alignNode1" presStyleIdx="13" presStyleCnt="49"/>
      <dgm:spPr/>
    </dgm:pt>
    <dgm:pt modelId="{DF068DDF-B7BD-42D8-B7FC-E3F4A1270036}" type="pres">
      <dgm:prSet presAssocID="{3938E0FC-1A65-4EDA-A1AE-586EB0DD938E}" presName="sibTrans" presStyleCnt="0"/>
      <dgm:spPr/>
    </dgm:pt>
    <dgm:pt modelId="{0D5B25E1-C8A0-4D52-AF39-CA4236869B78}" type="pres">
      <dgm:prSet presAssocID="{9B7DE5ED-598C-4C22-93A2-E0DD8211F82D}" presName="parenttextcomposite" presStyleCnt="0"/>
      <dgm:spPr/>
    </dgm:pt>
    <dgm:pt modelId="{FB07D1F8-5D4C-4E04-B49D-C5298B67E134}" type="pres">
      <dgm:prSet presAssocID="{9B7DE5ED-598C-4C22-93A2-E0DD8211F82D}" presName="parenttext" presStyleLbl="revTx" presStyleIdx="2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C9113-F2D4-4989-B032-BAECC4FD83DA}" type="pres">
      <dgm:prSet presAssocID="{9B7DE5ED-598C-4C22-93A2-E0DD8211F82D}" presName="parallelogramComposite" presStyleCnt="0"/>
      <dgm:spPr/>
    </dgm:pt>
    <dgm:pt modelId="{D4F25E53-BA9A-469E-974C-FEA6C70DD2DA}" type="pres">
      <dgm:prSet presAssocID="{9B7DE5ED-598C-4C22-93A2-E0DD8211F82D}" presName="parallelogram1" presStyleLbl="alignNode1" presStyleIdx="14" presStyleCnt="49"/>
      <dgm:spPr/>
    </dgm:pt>
    <dgm:pt modelId="{47418383-28AF-4123-97FE-525C6C34BB7D}" type="pres">
      <dgm:prSet presAssocID="{9B7DE5ED-598C-4C22-93A2-E0DD8211F82D}" presName="parallelogram2" presStyleLbl="alignNode1" presStyleIdx="15" presStyleCnt="49"/>
      <dgm:spPr/>
    </dgm:pt>
    <dgm:pt modelId="{5986E46C-5840-48DF-8CF9-6F04FDEE93D4}" type="pres">
      <dgm:prSet presAssocID="{9B7DE5ED-598C-4C22-93A2-E0DD8211F82D}" presName="parallelogram3" presStyleLbl="alignNode1" presStyleIdx="16" presStyleCnt="49"/>
      <dgm:spPr/>
    </dgm:pt>
    <dgm:pt modelId="{2E3F43BA-A54C-4A6E-A078-40C3D4E603DA}" type="pres">
      <dgm:prSet presAssocID="{9B7DE5ED-598C-4C22-93A2-E0DD8211F82D}" presName="parallelogram4" presStyleLbl="alignNode1" presStyleIdx="17" presStyleCnt="49"/>
      <dgm:spPr/>
    </dgm:pt>
    <dgm:pt modelId="{144FC27F-C2EC-4E2E-A202-913BF38CB347}" type="pres">
      <dgm:prSet presAssocID="{9B7DE5ED-598C-4C22-93A2-E0DD8211F82D}" presName="parallelogram5" presStyleLbl="alignNode1" presStyleIdx="18" presStyleCnt="49"/>
      <dgm:spPr/>
    </dgm:pt>
    <dgm:pt modelId="{A540E449-18A9-49BC-9DD0-E4E677E14A03}" type="pres">
      <dgm:prSet presAssocID="{9B7DE5ED-598C-4C22-93A2-E0DD8211F82D}" presName="parallelogram6" presStyleLbl="alignNode1" presStyleIdx="19" presStyleCnt="49"/>
      <dgm:spPr/>
    </dgm:pt>
    <dgm:pt modelId="{2BEA5B9C-D971-4D97-BDE2-90D3AC73F201}" type="pres">
      <dgm:prSet presAssocID="{9B7DE5ED-598C-4C22-93A2-E0DD8211F82D}" presName="parallelogram7" presStyleLbl="alignNode1" presStyleIdx="20" presStyleCnt="49"/>
      <dgm:spPr/>
    </dgm:pt>
    <dgm:pt modelId="{D3A970FF-BA42-4CCA-9EEC-56A0E516EE7C}" type="pres">
      <dgm:prSet presAssocID="{C11FEB61-26AE-4546-9AF0-FCADDDCDF2B4}" presName="sibTrans" presStyleCnt="0"/>
      <dgm:spPr/>
    </dgm:pt>
    <dgm:pt modelId="{E59C4EC7-D8B1-4A5B-92D4-247A5127663B}" type="pres">
      <dgm:prSet presAssocID="{1ABE3E2F-3D2F-4E3F-8093-1DF1D4079547}" presName="parenttextcomposite" presStyleCnt="0"/>
      <dgm:spPr/>
    </dgm:pt>
    <dgm:pt modelId="{EF6AAE53-9475-43DF-925D-40F54A8892C4}" type="pres">
      <dgm:prSet presAssocID="{1ABE3E2F-3D2F-4E3F-8093-1DF1D4079547}" presName="parenttext" presStyleLbl="revTx" presStyleIdx="3" presStyleCnt="7" custScaleX="1363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C0ED-8136-46FE-8A3E-D41D3A076990}" type="pres">
      <dgm:prSet presAssocID="{1ABE3E2F-3D2F-4E3F-8093-1DF1D4079547}" presName="parallelogramComposite" presStyleCnt="0"/>
      <dgm:spPr/>
    </dgm:pt>
    <dgm:pt modelId="{180A6B17-8E7B-45DA-A1AC-B6E72951F3A1}" type="pres">
      <dgm:prSet presAssocID="{1ABE3E2F-3D2F-4E3F-8093-1DF1D4079547}" presName="parallelogram1" presStyleLbl="alignNode1" presStyleIdx="21" presStyleCnt="49"/>
      <dgm:spPr/>
    </dgm:pt>
    <dgm:pt modelId="{797F0632-D27B-4567-BD0F-57F589A8D054}" type="pres">
      <dgm:prSet presAssocID="{1ABE3E2F-3D2F-4E3F-8093-1DF1D4079547}" presName="parallelogram2" presStyleLbl="alignNode1" presStyleIdx="22" presStyleCnt="49"/>
      <dgm:spPr/>
    </dgm:pt>
    <dgm:pt modelId="{5B082743-6CB0-4D78-BCC1-EDB202BD1934}" type="pres">
      <dgm:prSet presAssocID="{1ABE3E2F-3D2F-4E3F-8093-1DF1D4079547}" presName="parallelogram3" presStyleLbl="alignNode1" presStyleIdx="23" presStyleCnt="49"/>
      <dgm:spPr/>
    </dgm:pt>
    <dgm:pt modelId="{76BBFFAF-07E2-4E30-9CBE-156753741664}" type="pres">
      <dgm:prSet presAssocID="{1ABE3E2F-3D2F-4E3F-8093-1DF1D4079547}" presName="parallelogram4" presStyleLbl="alignNode1" presStyleIdx="24" presStyleCnt="49"/>
      <dgm:spPr/>
    </dgm:pt>
    <dgm:pt modelId="{6DBCC8B3-B423-4B0C-AFD7-1FFE7564147B}" type="pres">
      <dgm:prSet presAssocID="{1ABE3E2F-3D2F-4E3F-8093-1DF1D4079547}" presName="parallelogram5" presStyleLbl="alignNode1" presStyleIdx="25" presStyleCnt="49"/>
      <dgm:spPr/>
    </dgm:pt>
    <dgm:pt modelId="{A5F4995B-1B94-44F9-98B0-9FC6B469E720}" type="pres">
      <dgm:prSet presAssocID="{1ABE3E2F-3D2F-4E3F-8093-1DF1D4079547}" presName="parallelogram6" presStyleLbl="alignNode1" presStyleIdx="26" presStyleCnt="49"/>
      <dgm:spPr/>
    </dgm:pt>
    <dgm:pt modelId="{C9DEC9B4-0C35-40F3-9F63-2A7A9C7B6172}" type="pres">
      <dgm:prSet presAssocID="{1ABE3E2F-3D2F-4E3F-8093-1DF1D4079547}" presName="parallelogram7" presStyleLbl="alignNode1" presStyleIdx="27" presStyleCnt="49"/>
      <dgm:spPr/>
    </dgm:pt>
    <dgm:pt modelId="{89943ACB-B988-4D24-9DA1-792D43BA12FA}" type="pres">
      <dgm:prSet presAssocID="{EBC26A8A-3BC2-432F-96CE-89A42F412571}" presName="sibTrans" presStyleCnt="0"/>
      <dgm:spPr/>
    </dgm:pt>
    <dgm:pt modelId="{3E96A529-6AAD-4EE6-8C0B-CA50B4C495F7}" type="pres">
      <dgm:prSet presAssocID="{AD9CC5FC-802C-435A-90F7-EE8A8A4CDBB7}" presName="parenttextcomposite" presStyleCnt="0"/>
      <dgm:spPr/>
    </dgm:pt>
    <dgm:pt modelId="{EC3955CC-DA32-411F-806E-971328451D7A}" type="pres">
      <dgm:prSet presAssocID="{AD9CC5FC-802C-435A-90F7-EE8A8A4CDBB7}" presName="parenttext" presStyleLbl="revTx" presStyleIdx="4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C4A00-ADB4-45EA-82F9-55FD9407D0B5}" type="pres">
      <dgm:prSet presAssocID="{AD9CC5FC-802C-435A-90F7-EE8A8A4CDBB7}" presName="parallelogramComposite" presStyleCnt="0"/>
      <dgm:spPr/>
    </dgm:pt>
    <dgm:pt modelId="{157464E0-A7D8-477E-B0A7-FB11EDBEEC16}" type="pres">
      <dgm:prSet presAssocID="{AD9CC5FC-802C-435A-90F7-EE8A8A4CDBB7}" presName="parallelogram1" presStyleLbl="alignNode1" presStyleIdx="28" presStyleCnt="49"/>
      <dgm:spPr/>
    </dgm:pt>
    <dgm:pt modelId="{DF271E0E-4C97-475A-92A1-4E92B8312D9E}" type="pres">
      <dgm:prSet presAssocID="{AD9CC5FC-802C-435A-90F7-EE8A8A4CDBB7}" presName="parallelogram2" presStyleLbl="alignNode1" presStyleIdx="29" presStyleCnt="49"/>
      <dgm:spPr/>
    </dgm:pt>
    <dgm:pt modelId="{6581A97F-0184-4B41-83FC-18CEAE631D38}" type="pres">
      <dgm:prSet presAssocID="{AD9CC5FC-802C-435A-90F7-EE8A8A4CDBB7}" presName="parallelogram3" presStyleLbl="alignNode1" presStyleIdx="30" presStyleCnt="49"/>
      <dgm:spPr/>
    </dgm:pt>
    <dgm:pt modelId="{65BE9F19-1D91-4257-882C-01C674F8C950}" type="pres">
      <dgm:prSet presAssocID="{AD9CC5FC-802C-435A-90F7-EE8A8A4CDBB7}" presName="parallelogram4" presStyleLbl="alignNode1" presStyleIdx="31" presStyleCnt="49"/>
      <dgm:spPr/>
    </dgm:pt>
    <dgm:pt modelId="{785605A5-8402-41F8-B49F-5E447463FD38}" type="pres">
      <dgm:prSet presAssocID="{AD9CC5FC-802C-435A-90F7-EE8A8A4CDBB7}" presName="parallelogram5" presStyleLbl="alignNode1" presStyleIdx="32" presStyleCnt="49"/>
      <dgm:spPr/>
    </dgm:pt>
    <dgm:pt modelId="{6CDA671B-8DC1-4E6F-ADEC-71836EFD3EC8}" type="pres">
      <dgm:prSet presAssocID="{AD9CC5FC-802C-435A-90F7-EE8A8A4CDBB7}" presName="parallelogram6" presStyleLbl="alignNode1" presStyleIdx="33" presStyleCnt="49"/>
      <dgm:spPr/>
    </dgm:pt>
    <dgm:pt modelId="{21142D1E-DA74-4359-8219-1A0B5AEDF53A}" type="pres">
      <dgm:prSet presAssocID="{AD9CC5FC-802C-435A-90F7-EE8A8A4CDBB7}" presName="parallelogram7" presStyleLbl="alignNode1" presStyleIdx="34" presStyleCnt="49"/>
      <dgm:spPr/>
    </dgm:pt>
    <dgm:pt modelId="{5CFB3A40-0028-44F7-A5C2-36D8FCC74DA2}" type="pres">
      <dgm:prSet presAssocID="{DFB409B5-138A-4C2F-AF2E-44BEDECA1656}" presName="sibTrans" presStyleCnt="0"/>
      <dgm:spPr/>
    </dgm:pt>
    <dgm:pt modelId="{9F6CFAA0-0D67-48FA-9057-D3D574CF8248}" type="pres">
      <dgm:prSet presAssocID="{14D658A8-2015-4808-B2DA-DA7FB337FDEE}" presName="parenttextcomposite" presStyleCnt="0"/>
      <dgm:spPr/>
    </dgm:pt>
    <dgm:pt modelId="{CD768829-4BFA-48E7-B433-FAA5D7A4E1C8}" type="pres">
      <dgm:prSet presAssocID="{14D658A8-2015-4808-B2DA-DA7FB337FDEE}" presName="parenttext" presStyleLbl="revTx" presStyleIdx="5" presStyleCnt="7" custScaleX="1365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E7E7F-071F-4915-92DA-01546EC1E803}" type="pres">
      <dgm:prSet presAssocID="{14D658A8-2015-4808-B2DA-DA7FB337FDEE}" presName="parallelogramComposite" presStyleCnt="0"/>
      <dgm:spPr/>
    </dgm:pt>
    <dgm:pt modelId="{E781409B-0149-46DD-BD64-1A0F0B74DB16}" type="pres">
      <dgm:prSet presAssocID="{14D658A8-2015-4808-B2DA-DA7FB337FDEE}" presName="parallelogram1" presStyleLbl="alignNode1" presStyleIdx="35" presStyleCnt="49"/>
      <dgm:spPr/>
    </dgm:pt>
    <dgm:pt modelId="{60A6D5C1-F78A-4BB6-BC76-4B949AC0DAD7}" type="pres">
      <dgm:prSet presAssocID="{14D658A8-2015-4808-B2DA-DA7FB337FDEE}" presName="parallelogram2" presStyleLbl="alignNode1" presStyleIdx="36" presStyleCnt="49"/>
      <dgm:spPr/>
    </dgm:pt>
    <dgm:pt modelId="{B8701490-59A3-41A9-82DF-C22CB3CB6C7D}" type="pres">
      <dgm:prSet presAssocID="{14D658A8-2015-4808-B2DA-DA7FB337FDEE}" presName="parallelogram3" presStyleLbl="alignNode1" presStyleIdx="37" presStyleCnt="49"/>
      <dgm:spPr/>
    </dgm:pt>
    <dgm:pt modelId="{56AD3BC2-D459-4DA9-A015-44EECFF25515}" type="pres">
      <dgm:prSet presAssocID="{14D658A8-2015-4808-B2DA-DA7FB337FDEE}" presName="parallelogram4" presStyleLbl="alignNode1" presStyleIdx="38" presStyleCnt="49"/>
      <dgm:spPr/>
    </dgm:pt>
    <dgm:pt modelId="{E8B14D52-2DD9-435A-852F-B5F1CB0E220B}" type="pres">
      <dgm:prSet presAssocID="{14D658A8-2015-4808-B2DA-DA7FB337FDEE}" presName="parallelogram5" presStyleLbl="alignNode1" presStyleIdx="39" presStyleCnt="49"/>
      <dgm:spPr/>
    </dgm:pt>
    <dgm:pt modelId="{34C24237-97B1-4399-B37B-DDB4EA00EB28}" type="pres">
      <dgm:prSet presAssocID="{14D658A8-2015-4808-B2DA-DA7FB337FDEE}" presName="parallelogram6" presStyleLbl="alignNode1" presStyleIdx="40" presStyleCnt="49"/>
      <dgm:spPr/>
    </dgm:pt>
    <dgm:pt modelId="{477445EA-69EF-415E-A094-BCACDD8292BB}" type="pres">
      <dgm:prSet presAssocID="{14D658A8-2015-4808-B2DA-DA7FB337FDEE}" presName="parallelogram7" presStyleLbl="alignNode1" presStyleIdx="41" presStyleCnt="49"/>
      <dgm:spPr/>
    </dgm:pt>
    <dgm:pt modelId="{2D0BB541-E628-4695-8455-48A5D47F23CA}" type="pres">
      <dgm:prSet presAssocID="{FBE61C85-EBC7-4F45-96FB-D5C3BDCFDCDD}" presName="sibTrans" presStyleCnt="0"/>
      <dgm:spPr/>
    </dgm:pt>
    <dgm:pt modelId="{090BD22C-965F-4DFE-9D94-90F82291A937}" type="pres">
      <dgm:prSet presAssocID="{12EE9443-ED91-4500-AC6C-7759257E84EC}" presName="parenttextcomposite" presStyleCnt="0"/>
      <dgm:spPr/>
    </dgm:pt>
    <dgm:pt modelId="{DCA8A4EF-B1E1-4E5B-BBE1-B536C5B7B898}" type="pres">
      <dgm:prSet presAssocID="{12EE9443-ED91-4500-AC6C-7759257E84EC}" presName="parenttext" presStyleLbl="revTx" presStyleIdx="6" presStyleCnt="7" custScaleX="1361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82E34-6FF4-4915-926E-9E3E3A5F8C37}" type="pres">
      <dgm:prSet presAssocID="{12EE9443-ED91-4500-AC6C-7759257E84EC}" presName="parallelogramComposite" presStyleCnt="0"/>
      <dgm:spPr/>
    </dgm:pt>
    <dgm:pt modelId="{BD44EBBD-2282-4307-8D5D-E80EBAE8EDCF}" type="pres">
      <dgm:prSet presAssocID="{12EE9443-ED91-4500-AC6C-7759257E84EC}" presName="parallelogram1" presStyleLbl="alignNode1" presStyleIdx="42" presStyleCnt="49"/>
      <dgm:spPr/>
    </dgm:pt>
    <dgm:pt modelId="{7CD8438F-39D1-47DC-A5B3-E61627DF056F}" type="pres">
      <dgm:prSet presAssocID="{12EE9443-ED91-4500-AC6C-7759257E84EC}" presName="parallelogram2" presStyleLbl="alignNode1" presStyleIdx="43" presStyleCnt="49"/>
      <dgm:spPr/>
    </dgm:pt>
    <dgm:pt modelId="{E432094F-F2DC-4446-8D0F-5C85C86539D0}" type="pres">
      <dgm:prSet presAssocID="{12EE9443-ED91-4500-AC6C-7759257E84EC}" presName="parallelogram3" presStyleLbl="alignNode1" presStyleIdx="44" presStyleCnt="49"/>
      <dgm:spPr/>
    </dgm:pt>
    <dgm:pt modelId="{182E79F7-371B-48E6-BC4B-9453998AFF82}" type="pres">
      <dgm:prSet presAssocID="{12EE9443-ED91-4500-AC6C-7759257E84EC}" presName="parallelogram4" presStyleLbl="alignNode1" presStyleIdx="45" presStyleCnt="49"/>
      <dgm:spPr/>
    </dgm:pt>
    <dgm:pt modelId="{37F973C0-692B-46E0-BC7E-F46F9A1BA1EB}" type="pres">
      <dgm:prSet presAssocID="{12EE9443-ED91-4500-AC6C-7759257E84EC}" presName="parallelogram5" presStyleLbl="alignNode1" presStyleIdx="46" presStyleCnt="49"/>
      <dgm:spPr/>
    </dgm:pt>
    <dgm:pt modelId="{4EB2A925-3224-42CC-879E-4E6135CDCC00}" type="pres">
      <dgm:prSet presAssocID="{12EE9443-ED91-4500-AC6C-7759257E84EC}" presName="parallelogram6" presStyleLbl="alignNode1" presStyleIdx="47" presStyleCnt="49"/>
      <dgm:spPr/>
    </dgm:pt>
    <dgm:pt modelId="{4DB9ED84-4BD9-4682-807D-EB794FCCACCA}" type="pres">
      <dgm:prSet presAssocID="{12EE9443-ED91-4500-AC6C-7759257E84EC}" presName="parallelogram7" presStyleLbl="alignNode1" presStyleIdx="48" presStyleCnt="49"/>
      <dgm:spPr/>
    </dgm:pt>
  </dgm:ptLst>
  <dgm:cxnLst>
    <dgm:cxn modelId="{81CDAED9-2CD9-42EB-A597-346D373A6EB6}" type="presOf" srcId="{12EE9443-ED91-4500-AC6C-7759257E84EC}" destId="{DCA8A4EF-B1E1-4E5B-BBE1-B536C5B7B898}" srcOrd="0" destOrd="0" presId="urn:microsoft.com/office/officeart/2008/layout/VerticalAccentList"/>
    <dgm:cxn modelId="{A343081D-3650-43DA-B76F-8E0FCBEF00A6}" srcId="{1A5934D6-3D96-44B2-8FFA-4BBFCB3758D0}" destId="{9B7DE5ED-598C-4C22-93A2-E0DD8211F82D}" srcOrd="2" destOrd="0" parTransId="{CE73A8CE-E7F9-4E1B-9E70-275D69FEBF2F}" sibTransId="{C11FEB61-26AE-4546-9AF0-FCADDDCDF2B4}"/>
    <dgm:cxn modelId="{DEE52570-4638-4D4F-B11A-6E2819A1E08D}" type="presOf" srcId="{9B7DE5ED-598C-4C22-93A2-E0DD8211F82D}" destId="{FB07D1F8-5D4C-4E04-B49D-C5298B67E134}" srcOrd="0" destOrd="0" presId="urn:microsoft.com/office/officeart/2008/layout/VerticalAccentList"/>
    <dgm:cxn modelId="{BB581444-D230-4DD9-9CDF-904E536E899F}" type="presOf" srcId="{14D658A8-2015-4808-B2DA-DA7FB337FDEE}" destId="{CD768829-4BFA-48E7-B433-FAA5D7A4E1C8}" srcOrd="0" destOrd="0" presId="urn:microsoft.com/office/officeart/2008/layout/VerticalAccentList"/>
    <dgm:cxn modelId="{0A14B522-DF85-48B4-8005-200AA37A4A97}" srcId="{1A5934D6-3D96-44B2-8FFA-4BBFCB3758D0}" destId="{14D658A8-2015-4808-B2DA-DA7FB337FDEE}" srcOrd="5" destOrd="0" parTransId="{C81ABC4C-4F07-4857-A79D-3E37E5EABF10}" sibTransId="{FBE61C85-EBC7-4F45-96FB-D5C3BDCFDCDD}"/>
    <dgm:cxn modelId="{67C30EAA-AFA8-4BE2-B0C6-56D7C559274F}" type="presOf" srcId="{1C4483D8-A2D7-48C8-BE73-2074AC735BF2}" destId="{C3929B8E-7849-4711-BDFA-5EA7E44B252F}" srcOrd="0" destOrd="0" presId="urn:microsoft.com/office/officeart/2008/layout/VerticalAccentList"/>
    <dgm:cxn modelId="{20696533-3951-4125-A436-1920DE87C929}" srcId="{1A5934D6-3D96-44B2-8FFA-4BBFCB3758D0}" destId="{AD9CC5FC-802C-435A-90F7-EE8A8A4CDBB7}" srcOrd="4" destOrd="0" parTransId="{C2057F43-C76F-4A30-A8B8-FAAC85B498A5}" sibTransId="{DFB409B5-138A-4C2F-AF2E-44BEDECA1656}"/>
    <dgm:cxn modelId="{143EE2F4-E541-4CCE-A418-F99AE6596698}" srcId="{1A5934D6-3D96-44B2-8FFA-4BBFCB3758D0}" destId="{12EE9443-ED91-4500-AC6C-7759257E84EC}" srcOrd="6" destOrd="0" parTransId="{E770E441-F2DB-4CBD-987A-487E8C8E018B}" sibTransId="{9D7BCABA-D7F1-4AA5-8759-67C591F8483A}"/>
    <dgm:cxn modelId="{ED57384C-15B1-4445-A212-56B3E0F2E945}" type="presOf" srcId="{1A5934D6-3D96-44B2-8FFA-4BBFCB3758D0}" destId="{C8E079D3-4EB5-400B-A972-883B617112E8}" srcOrd="0" destOrd="0" presId="urn:microsoft.com/office/officeart/2008/layout/VerticalAccentList"/>
    <dgm:cxn modelId="{C62F8787-6250-4C3F-AE6D-050DEC1D3CA8}" srcId="{1A5934D6-3D96-44B2-8FFA-4BBFCB3758D0}" destId="{1C4483D8-A2D7-48C8-BE73-2074AC735BF2}" srcOrd="0" destOrd="0" parTransId="{B5B130EA-35C7-4202-BF84-07CA6B8293DD}" sibTransId="{BE56E9E3-DD29-4DE6-851D-86E4B8DAAC42}"/>
    <dgm:cxn modelId="{1D148623-24B2-47B1-A8E7-FE6F5913B5F2}" type="presOf" srcId="{1ABE3E2F-3D2F-4E3F-8093-1DF1D4079547}" destId="{EF6AAE53-9475-43DF-925D-40F54A8892C4}" srcOrd="0" destOrd="0" presId="urn:microsoft.com/office/officeart/2008/layout/VerticalAccentList"/>
    <dgm:cxn modelId="{51A27A4A-15A9-4ED3-BF90-33B98CFC2BA1}" srcId="{1A5934D6-3D96-44B2-8FFA-4BBFCB3758D0}" destId="{3B2A8A95-3B74-4232-BC11-8EBD9BB9BDD3}" srcOrd="1" destOrd="0" parTransId="{E98328D7-A7E0-4857-8C94-2B8D33FF39AE}" sibTransId="{3938E0FC-1A65-4EDA-A1AE-586EB0DD938E}"/>
    <dgm:cxn modelId="{93430DA5-6857-474A-90A0-1A771E9768DF}" srcId="{1A5934D6-3D96-44B2-8FFA-4BBFCB3758D0}" destId="{1ABE3E2F-3D2F-4E3F-8093-1DF1D4079547}" srcOrd="3" destOrd="0" parTransId="{4EA0EECE-461C-42AA-A1A4-BE6A5F20B5A9}" sibTransId="{EBC26A8A-3BC2-432F-96CE-89A42F412571}"/>
    <dgm:cxn modelId="{421E6A26-400B-4030-9615-DBA5A2D865FC}" type="presOf" srcId="{3B2A8A95-3B74-4232-BC11-8EBD9BB9BDD3}" destId="{68528BAD-3D61-4D9F-AC41-3E4D0B7B6262}" srcOrd="0" destOrd="0" presId="urn:microsoft.com/office/officeart/2008/layout/VerticalAccentList"/>
    <dgm:cxn modelId="{5CB68019-4E34-41E1-94BF-A884C9796071}" type="presOf" srcId="{AD9CC5FC-802C-435A-90F7-EE8A8A4CDBB7}" destId="{EC3955CC-DA32-411F-806E-971328451D7A}" srcOrd="0" destOrd="0" presId="urn:microsoft.com/office/officeart/2008/layout/VerticalAccentList"/>
    <dgm:cxn modelId="{0381E085-FAEF-4BA6-8610-B9CBEAABA89B}" type="presParOf" srcId="{C8E079D3-4EB5-400B-A972-883B617112E8}" destId="{4ADDA94B-EA8E-49EA-A566-8CA3D5ADAA3D}" srcOrd="0" destOrd="0" presId="urn:microsoft.com/office/officeart/2008/layout/VerticalAccentList"/>
    <dgm:cxn modelId="{4E3082DD-8D8D-414A-B36C-863CE4AC5FF8}" type="presParOf" srcId="{4ADDA94B-EA8E-49EA-A566-8CA3D5ADAA3D}" destId="{C3929B8E-7849-4711-BDFA-5EA7E44B252F}" srcOrd="0" destOrd="0" presId="urn:microsoft.com/office/officeart/2008/layout/VerticalAccentList"/>
    <dgm:cxn modelId="{2E831945-F0FD-4038-90C8-48F2E1EF6B29}" type="presParOf" srcId="{C8E079D3-4EB5-400B-A972-883B617112E8}" destId="{854C9F73-CB74-46B9-83EC-04221D6811B6}" srcOrd="1" destOrd="0" presId="urn:microsoft.com/office/officeart/2008/layout/VerticalAccentList"/>
    <dgm:cxn modelId="{9D92E616-2575-4595-BC82-EA979E79358E}" type="presParOf" srcId="{854C9F73-CB74-46B9-83EC-04221D6811B6}" destId="{A3CEA0D3-62BA-4AF8-873A-17CEA974825B}" srcOrd="0" destOrd="0" presId="urn:microsoft.com/office/officeart/2008/layout/VerticalAccentList"/>
    <dgm:cxn modelId="{12EAFD30-E00E-46EB-BF4D-202CE83573EA}" type="presParOf" srcId="{854C9F73-CB74-46B9-83EC-04221D6811B6}" destId="{A8CA8BF1-1091-4CD4-B11F-FB0FB6FCC8E0}" srcOrd="1" destOrd="0" presId="urn:microsoft.com/office/officeart/2008/layout/VerticalAccentList"/>
    <dgm:cxn modelId="{32B850E3-2E41-4B78-8EFB-F9989D391496}" type="presParOf" srcId="{854C9F73-CB74-46B9-83EC-04221D6811B6}" destId="{18FC296E-32EF-4E34-AC8E-53446DA95C66}" srcOrd="2" destOrd="0" presId="urn:microsoft.com/office/officeart/2008/layout/VerticalAccentList"/>
    <dgm:cxn modelId="{5BC0D804-FB3F-4B9A-B6ED-19BD4EF9684E}" type="presParOf" srcId="{854C9F73-CB74-46B9-83EC-04221D6811B6}" destId="{EBFF88FC-D4A6-4CB8-9206-097BDDA24038}" srcOrd="3" destOrd="0" presId="urn:microsoft.com/office/officeart/2008/layout/VerticalAccentList"/>
    <dgm:cxn modelId="{60E685C8-D2E3-4631-977F-7DB9284F9C00}" type="presParOf" srcId="{854C9F73-CB74-46B9-83EC-04221D6811B6}" destId="{05640913-D2CF-4601-A3F7-4CA5A36D7BCE}" srcOrd="4" destOrd="0" presId="urn:microsoft.com/office/officeart/2008/layout/VerticalAccentList"/>
    <dgm:cxn modelId="{61E980EF-D6DA-4E8F-871D-32D1E17D8D70}" type="presParOf" srcId="{854C9F73-CB74-46B9-83EC-04221D6811B6}" destId="{814FCB9F-9B9F-4978-88D8-1FC163E88C60}" srcOrd="5" destOrd="0" presId="urn:microsoft.com/office/officeart/2008/layout/VerticalAccentList"/>
    <dgm:cxn modelId="{1E62D71C-9CAF-4510-9999-3C90550893AC}" type="presParOf" srcId="{854C9F73-CB74-46B9-83EC-04221D6811B6}" destId="{F0EF5A41-73A0-461B-B382-D6CA1CDE81F1}" srcOrd="6" destOrd="0" presId="urn:microsoft.com/office/officeart/2008/layout/VerticalAccentList"/>
    <dgm:cxn modelId="{A2CF970E-99F3-4C1E-A2B4-6FDD4E0B3EB6}" type="presParOf" srcId="{C8E079D3-4EB5-400B-A972-883B617112E8}" destId="{CBE79D2A-1A14-4C8C-9CF0-A98967D1C286}" srcOrd="2" destOrd="0" presId="urn:microsoft.com/office/officeart/2008/layout/VerticalAccentList"/>
    <dgm:cxn modelId="{3FC68B99-4FA6-4245-8464-B4316D2C8AE3}" type="presParOf" srcId="{C8E079D3-4EB5-400B-A972-883B617112E8}" destId="{C0FBFF1F-D30A-4998-BEC7-738E9659E483}" srcOrd="3" destOrd="0" presId="urn:microsoft.com/office/officeart/2008/layout/VerticalAccentList"/>
    <dgm:cxn modelId="{2C116E04-990F-4B44-AD33-0C97342FB796}" type="presParOf" srcId="{C0FBFF1F-D30A-4998-BEC7-738E9659E483}" destId="{68528BAD-3D61-4D9F-AC41-3E4D0B7B6262}" srcOrd="0" destOrd="0" presId="urn:microsoft.com/office/officeart/2008/layout/VerticalAccentList"/>
    <dgm:cxn modelId="{C3A0106A-2388-48F7-BC5A-2B3E2B38C2F1}" type="presParOf" srcId="{C8E079D3-4EB5-400B-A972-883B617112E8}" destId="{E8D8BBE1-F317-4B83-8763-3F263B0FF793}" srcOrd="4" destOrd="0" presId="urn:microsoft.com/office/officeart/2008/layout/VerticalAccentList"/>
    <dgm:cxn modelId="{EE87869A-CE1F-4098-91FB-4C775527814B}" type="presParOf" srcId="{E8D8BBE1-F317-4B83-8763-3F263B0FF793}" destId="{1D7A3336-9042-4FDE-AB33-BDCC5DF1FDA8}" srcOrd="0" destOrd="0" presId="urn:microsoft.com/office/officeart/2008/layout/VerticalAccentList"/>
    <dgm:cxn modelId="{6B87B3DF-F76D-44CD-B149-706D3C5E781C}" type="presParOf" srcId="{E8D8BBE1-F317-4B83-8763-3F263B0FF793}" destId="{3CB351DD-C43B-4C4A-A85F-BA9277DC7D73}" srcOrd="1" destOrd="0" presId="urn:microsoft.com/office/officeart/2008/layout/VerticalAccentList"/>
    <dgm:cxn modelId="{AB72D8B8-06F8-46FD-935D-EC4754FADF6B}" type="presParOf" srcId="{E8D8BBE1-F317-4B83-8763-3F263B0FF793}" destId="{22E4320D-C947-4A97-9350-C6E924F09AC3}" srcOrd="2" destOrd="0" presId="urn:microsoft.com/office/officeart/2008/layout/VerticalAccentList"/>
    <dgm:cxn modelId="{F60B6CF4-9DAF-4FF9-8DCD-18D4C1D7749E}" type="presParOf" srcId="{E8D8BBE1-F317-4B83-8763-3F263B0FF793}" destId="{1C34A6C1-AACD-4774-BE9E-0A4259BD693A}" srcOrd="3" destOrd="0" presId="urn:microsoft.com/office/officeart/2008/layout/VerticalAccentList"/>
    <dgm:cxn modelId="{21A53EC9-E96A-4DC7-BB43-716EDC98E678}" type="presParOf" srcId="{E8D8BBE1-F317-4B83-8763-3F263B0FF793}" destId="{7173543A-92F9-486D-BB14-BF4BC66417B5}" srcOrd="4" destOrd="0" presId="urn:microsoft.com/office/officeart/2008/layout/VerticalAccentList"/>
    <dgm:cxn modelId="{2A1F4F65-52F6-4C9A-8740-F25F9A67DD80}" type="presParOf" srcId="{E8D8BBE1-F317-4B83-8763-3F263B0FF793}" destId="{73EBB318-B0E2-40D2-810F-390FB4BF701D}" srcOrd="5" destOrd="0" presId="urn:microsoft.com/office/officeart/2008/layout/VerticalAccentList"/>
    <dgm:cxn modelId="{C68C1721-AE24-4587-BFE4-B40D790D25ED}" type="presParOf" srcId="{E8D8BBE1-F317-4B83-8763-3F263B0FF793}" destId="{F260A967-03AA-4C57-BB21-CFA35367C0A1}" srcOrd="6" destOrd="0" presId="urn:microsoft.com/office/officeart/2008/layout/VerticalAccentList"/>
    <dgm:cxn modelId="{529F22DE-6773-4D08-9B14-54C74F7A5CE6}" type="presParOf" srcId="{C8E079D3-4EB5-400B-A972-883B617112E8}" destId="{DF068DDF-B7BD-42D8-B7FC-E3F4A1270036}" srcOrd="5" destOrd="0" presId="urn:microsoft.com/office/officeart/2008/layout/VerticalAccentList"/>
    <dgm:cxn modelId="{CA9FA7D9-8765-47F0-9325-8836E84FF41F}" type="presParOf" srcId="{C8E079D3-4EB5-400B-A972-883B617112E8}" destId="{0D5B25E1-C8A0-4D52-AF39-CA4236869B78}" srcOrd="6" destOrd="0" presId="urn:microsoft.com/office/officeart/2008/layout/VerticalAccentList"/>
    <dgm:cxn modelId="{D91CFEC1-0A70-44EF-BEA3-3FA0259A5FC0}" type="presParOf" srcId="{0D5B25E1-C8A0-4D52-AF39-CA4236869B78}" destId="{FB07D1F8-5D4C-4E04-B49D-C5298B67E134}" srcOrd="0" destOrd="0" presId="urn:microsoft.com/office/officeart/2008/layout/VerticalAccentList"/>
    <dgm:cxn modelId="{CCE64F51-F8E7-46CC-9451-7DA687C2B044}" type="presParOf" srcId="{C8E079D3-4EB5-400B-A972-883B617112E8}" destId="{04CC9113-F2D4-4989-B032-BAECC4FD83DA}" srcOrd="7" destOrd="0" presId="urn:microsoft.com/office/officeart/2008/layout/VerticalAccentList"/>
    <dgm:cxn modelId="{CF343CDB-AE1D-4374-8A57-E288BFDD2306}" type="presParOf" srcId="{04CC9113-F2D4-4989-B032-BAECC4FD83DA}" destId="{D4F25E53-BA9A-469E-974C-FEA6C70DD2DA}" srcOrd="0" destOrd="0" presId="urn:microsoft.com/office/officeart/2008/layout/VerticalAccentList"/>
    <dgm:cxn modelId="{ACC58E4F-8E44-43B2-A352-28D28009A5B2}" type="presParOf" srcId="{04CC9113-F2D4-4989-B032-BAECC4FD83DA}" destId="{47418383-28AF-4123-97FE-525C6C34BB7D}" srcOrd="1" destOrd="0" presId="urn:microsoft.com/office/officeart/2008/layout/VerticalAccentList"/>
    <dgm:cxn modelId="{AC6CF0B3-C399-4361-AC4E-99CDCCDF4AB7}" type="presParOf" srcId="{04CC9113-F2D4-4989-B032-BAECC4FD83DA}" destId="{5986E46C-5840-48DF-8CF9-6F04FDEE93D4}" srcOrd="2" destOrd="0" presId="urn:microsoft.com/office/officeart/2008/layout/VerticalAccentList"/>
    <dgm:cxn modelId="{3C5F0FA3-2855-41E3-B15F-9EA2C2EE17B3}" type="presParOf" srcId="{04CC9113-F2D4-4989-B032-BAECC4FD83DA}" destId="{2E3F43BA-A54C-4A6E-A078-40C3D4E603DA}" srcOrd="3" destOrd="0" presId="urn:microsoft.com/office/officeart/2008/layout/VerticalAccentList"/>
    <dgm:cxn modelId="{444D7103-0C8D-4543-BC18-1D43F0BB64B5}" type="presParOf" srcId="{04CC9113-F2D4-4989-B032-BAECC4FD83DA}" destId="{144FC27F-C2EC-4E2E-A202-913BF38CB347}" srcOrd="4" destOrd="0" presId="urn:microsoft.com/office/officeart/2008/layout/VerticalAccentList"/>
    <dgm:cxn modelId="{575FB23A-D131-45EF-8226-4493FCEB8441}" type="presParOf" srcId="{04CC9113-F2D4-4989-B032-BAECC4FD83DA}" destId="{A540E449-18A9-49BC-9DD0-E4E677E14A03}" srcOrd="5" destOrd="0" presId="urn:microsoft.com/office/officeart/2008/layout/VerticalAccentList"/>
    <dgm:cxn modelId="{90B6F836-EE9F-434E-8644-471E9317D3C1}" type="presParOf" srcId="{04CC9113-F2D4-4989-B032-BAECC4FD83DA}" destId="{2BEA5B9C-D971-4D97-BDE2-90D3AC73F201}" srcOrd="6" destOrd="0" presId="urn:microsoft.com/office/officeart/2008/layout/VerticalAccentList"/>
    <dgm:cxn modelId="{C4617B45-45A7-4B41-97D7-AD1670A50226}" type="presParOf" srcId="{C8E079D3-4EB5-400B-A972-883B617112E8}" destId="{D3A970FF-BA42-4CCA-9EEC-56A0E516EE7C}" srcOrd="8" destOrd="0" presId="urn:microsoft.com/office/officeart/2008/layout/VerticalAccentList"/>
    <dgm:cxn modelId="{B88CE9E5-C7C9-49A9-8473-43F1928218F3}" type="presParOf" srcId="{C8E079D3-4EB5-400B-A972-883B617112E8}" destId="{E59C4EC7-D8B1-4A5B-92D4-247A5127663B}" srcOrd="9" destOrd="0" presId="urn:microsoft.com/office/officeart/2008/layout/VerticalAccentList"/>
    <dgm:cxn modelId="{DEFAE42F-781C-415C-A333-01BBEF8DFC55}" type="presParOf" srcId="{E59C4EC7-D8B1-4A5B-92D4-247A5127663B}" destId="{EF6AAE53-9475-43DF-925D-40F54A8892C4}" srcOrd="0" destOrd="0" presId="urn:microsoft.com/office/officeart/2008/layout/VerticalAccentList"/>
    <dgm:cxn modelId="{A4DDB43C-959F-44F7-B1C4-0EC7814B5562}" type="presParOf" srcId="{C8E079D3-4EB5-400B-A972-883B617112E8}" destId="{570BC0ED-8136-46FE-8A3E-D41D3A076990}" srcOrd="10" destOrd="0" presId="urn:microsoft.com/office/officeart/2008/layout/VerticalAccentList"/>
    <dgm:cxn modelId="{4D9CEFC4-60F9-4AC4-9FEA-A37E69CD5D2F}" type="presParOf" srcId="{570BC0ED-8136-46FE-8A3E-D41D3A076990}" destId="{180A6B17-8E7B-45DA-A1AC-B6E72951F3A1}" srcOrd="0" destOrd="0" presId="urn:microsoft.com/office/officeart/2008/layout/VerticalAccentList"/>
    <dgm:cxn modelId="{DC600F47-69AF-44CC-9386-7081B2A6EE32}" type="presParOf" srcId="{570BC0ED-8136-46FE-8A3E-D41D3A076990}" destId="{797F0632-D27B-4567-BD0F-57F589A8D054}" srcOrd="1" destOrd="0" presId="urn:microsoft.com/office/officeart/2008/layout/VerticalAccentList"/>
    <dgm:cxn modelId="{F2AD8E06-955D-40E5-BE54-19FE0257422B}" type="presParOf" srcId="{570BC0ED-8136-46FE-8A3E-D41D3A076990}" destId="{5B082743-6CB0-4D78-BCC1-EDB202BD1934}" srcOrd="2" destOrd="0" presId="urn:microsoft.com/office/officeart/2008/layout/VerticalAccentList"/>
    <dgm:cxn modelId="{3BA8E49C-8EBA-4772-AAF7-6C539DD1A079}" type="presParOf" srcId="{570BC0ED-8136-46FE-8A3E-D41D3A076990}" destId="{76BBFFAF-07E2-4E30-9CBE-156753741664}" srcOrd="3" destOrd="0" presId="urn:microsoft.com/office/officeart/2008/layout/VerticalAccentList"/>
    <dgm:cxn modelId="{A106A162-4214-4371-B4E4-EC65F6108217}" type="presParOf" srcId="{570BC0ED-8136-46FE-8A3E-D41D3A076990}" destId="{6DBCC8B3-B423-4B0C-AFD7-1FFE7564147B}" srcOrd="4" destOrd="0" presId="urn:microsoft.com/office/officeart/2008/layout/VerticalAccentList"/>
    <dgm:cxn modelId="{83654FD6-BC6C-41EA-9BB6-097ACD0ED9CC}" type="presParOf" srcId="{570BC0ED-8136-46FE-8A3E-D41D3A076990}" destId="{A5F4995B-1B94-44F9-98B0-9FC6B469E720}" srcOrd="5" destOrd="0" presId="urn:microsoft.com/office/officeart/2008/layout/VerticalAccentList"/>
    <dgm:cxn modelId="{16A34F58-F860-4A96-96E8-FA8764A3AA0D}" type="presParOf" srcId="{570BC0ED-8136-46FE-8A3E-D41D3A076990}" destId="{C9DEC9B4-0C35-40F3-9F63-2A7A9C7B6172}" srcOrd="6" destOrd="0" presId="urn:microsoft.com/office/officeart/2008/layout/VerticalAccentList"/>
    <dgm:cxn modelId="{437B1296-EF51-4F23-8BDD-BA41B1BC9582}" type="presParOf" srcId="{C8E079D3-4EB5-400B-A972-883B617112E8}" destId="{89943ACB-B988-4D24-9DA1-792D43BA12FA}" srcOrd="11" destOrd="0" presId="urn:microsoft.com/office/officeart/2008/layout/VerticalAccentList"/>
    <dgm:cxn modelId="{73CB4F6C-08EF-45E1-AFED-BB4C3927979A}" type="presParOf" srcId="{C8E079D3-4EB5-400B-A972-883B617112E8}" destId="{3E96A529-6AAD-4EE6-8C0B-CA50B4C495F7}" srcOrd="12" destOrd="0" presId="urn:microsoft.com/office/officeart/2008/layout/VerticalAccentList"/>
    <dgm:cxn modelId="{1D6B919E-F0CD-4E2C-8A9A-800816B54E70}" type="presParOf" srcId="{3E96A529-6AAD-4EE6-8C0B-CA50B4C495F7}" destId="{EC3955CC-DA32-411F-806E-971328451D7A}" srcOrd="0" destOrd="0" presId="urn:microsoft.com/office/officeart/2008/layout/VerticalAccentList"/>
    <dgm:cxn modelId="{F50F11CA-4652-4208-A9FF-8CE73F5FEC29}" type="presParOf" srcId="{C8E079D3-4EB5-400B-A972-883B617112E8}" destId="{F7EC4A00-ADB4-45EA-82F9-55FD9407D0B5}" srcOrd="13" destOrd="0" presId="urn:microsoft.com/office/officeart/2008/layout/VerticalAccentList"/>
    <dgm:cxn modelId="{70D478A1-BAAD-454F-B3CF-E4D39E1C3471}" type="presParOf" srcId="{F7EC4A00-ADB4-45EA-82F9-55FD9407D0B5}" destId="{157464E0-A7D8-477E-B0A7-FB11EDBEEC16}" srcOrd="0" destOrd="0" presId="urn:microsoft.com/office/officeart/2008/layout/VerticalAccentList"/>
    <dgm:cxn modelId="{B2784A8A-1D82-4E86-BC96-899B755707CF}" type="presParOf" srcId="{F7EC4A00-ADB4-45EA-82F9-55FD9407D0B5}" destId="{DF271E0E-4C97-475A-92A1-4E92B8312D9E}" srcOrd="1" destOrd="0" presId="urn:microsoft.com/office/officeart/2008/layout/VerticalAccentList"/>
    <dgm:cxn modelId="{F3136A16-0D06-4B3C-B78A-54832CCDE06A}" type="presParOf" srcId="{F7EC4A00-ADB4-45EA-82F9-55FD9407D0B5}" destId="{6581A97F-0184-4B41-83FC-18CEAE631D38}" srcOrd="2" destOrd="0" presId="urn:microsoft.com/office/officeart/2008/layout/VerticalAccentList"/>
    <dgm:cxn modelId="{EB376353-E2C1-4773-B2B6-9E676EDFC482}" type="presParOf" srcId="{F7EC4A00-ADB4-45EA-82F9-55FD9407D0B5}" destId="{65BE9F19-1D91-4257-882C-01C674F8C950}" srcOrd="3" destOrd="0" presId="urn:microsoft.com/office/officeart/2008/layout/VerticalAccentList"/>
    <dgm:cxn modelId="{72BC2F55-DEAA-413C-83D1-B33CBFBA5BD8}" type="presParOf" srcId="{F7EC4A00-ADB4-45EA-82F9-55FD9407D0B5}" destId="{785605A5-8402-41F8-B49F-5E447463FD38}" srcOrd="4" destOrd="0" presId="urn:microsoft.com/office/officeart/2008/layout/VerticalAccentList"/>
    <dgm:cxn modelId="{3D7EFE60-73D5-42F3-B85B-335BD8D3CE10}" type="presParOf" srcId="{F7EC4A00-ADB4-45EA-82F9-55FD9407D0B5}" destId="{6CDA671B-8DC1-4E6F-ADEC-71836EFD3EC8}" srcOrd="5" destOrd="0" presId="urn:microsoft.com/office/officeart/2008/layout/VerticalAccentList"/>
    <dgm:cxn modelId="{865234E7-3C55-48D7-876C-BB6B7F488F70}" type="presParOf" srcId="{F7EC4A00-ADB4-45EA-82F9-55FD9407D0B5}" destId="{21142D1E-DA74-4359-8219-1A0B5AEDF53A}" srcOrd="6" destOrd="0" presId="urn:microsoft.com/office/officeart/2008/layout/VerticalAccentList"/>
    <dgm:cxn modelId="{A750C7B5-E162-4620-A1FC-8B3BE51CCBDE}" type="presParOf" srcId="{C8E079D3-4EB5-400B-A972-883B617112E8}" destId="{5CFB3A40-0028-44F7-A5C2-36D8FCC74DA2}" srcOrd="14" destOrd="0" presId="urn:microsoft.com/office/officeart/2008/layout/VerticalAccentList"/>
    <dgm:cxn modelId="{DE8D027B-E737-43C0-BD86-78DAC532F23C}" type="presParOf" srcId="{C8E079D3-4EB5-400B-A972-883B617112E8}" destId="{9F6CFAA0-0D67-48FA-9057-D3D574CF8248}" srcOrd="15" destOrd="0" presId="urn:microsoft.com/office/officeart/2008/layout/VerticalAccentList"/>
    <dgm:cxn modelId="{3D7FDB43-DC74-45F6-B630-830975181BAA}" type="presParOf" srcId="{9F6CFAA0-0D67-48FA-9057-D3D574CF8248}" destId="{CD768829-4BFA-48E7-B433-FAA5D7A4E1C8}" srcOrd="0" destOrd="0" presId="urn:microsoft.com/office/officeart/2008/layout/VerticalAccentList"/>
    <dgm:cxn modelId="{E95D8537-7EE9-4130-9F93-DF19585BD3DF}" type="presParOf" srcId="{C8E079D3-4EB5-400B-A972-883B617112E8}" destId="{409E7E7F-071F-4915-92DA-01546EC1E803}" srcOrd="16" destOrd="0" presId="urn:microsoft.com/office/officeart/2008/layout/VerticalAccentList"/>
    <dgm:cxn modelId="{28F2BDA8-A2D0-4E7A-9F52-43F004739875}" type="presParOf" srcId="{409E7E7F-071F-4915-92DA-01546EC1E803}" destId="{E781409B-0149-46DD-BD64-1A0F0B74DB16}" srcOrd="0" destOrd="0" presId="urn:microsoft.com/office/officeart/2008/layout/VerticalAccentList"/>
    <dgm:cxn modelId="{4C9489DD-8AC7-4209-8319-6147C1EEEE9C}" type="presParOf" srcId="{409E7E7F-071F-4915-92DA-01546EC1E803}" destId="{60A6D5C1-F78A-4BB6-BC76-4B949AC0DAD7}" srcOrd="1" destOrd="0" presId="urn:microsoft.com/office/officeart/2008/layout/VerticalAccentList"/>
    <dgm:cxn modelId="{8C07BAB1-5F68-4DD6-A981-1231D48FC641}" type="presParOf" srcId="{409E7E7F-071F-4915-92DA-01546EC1E803}" destId="{B8701490-59A3-41A9-82DF-C22CB3CB6C7D}" srcOrd="2" destOrd="0" presId="urn:microsoft.com/office/officeart/2008/layout/VerticalAccentList"/>
    <dgm:cxn modelId="{334868A0-8DD5-496F-9677-1F267CE8EB5E}" type="presParOf" srcId="{409E7E7F-071F-4915-92DA-01546EC1E803}" destId="{56AD3BC2-D459-4DA9-A015-44EECFF25515}" srcOrd="3" destOrd="0" presId="urn:microsoft.com/office/officeart/2008/layout/VerticalAccentList"/>
    <dgm:cxn modelId="{4012BD73-8133-430A-9915-2BC75C5FAE59}" type="presParOf" srcId="{409E7E7F-071F-4915-92DA-01546EC1E803}" destId="{E8B14D52-2DD9-435A-852F-B5F1CB0E220B}" srcOrd="4" destOrd="0" presId="urn:microsoft.com/office/officeart/2008/layout/VerticalAccentList"/>
    <dgm:cxn modelId="{43BDD99B-40A4-488A-8D53-4B3BC0D92194}" type="presParOf" srcId="{409E7E7F-071F-4915-92DA-01546EC1E803}" destId="{34C24237-97B1-4399-B37B-DDB4EA00EB28}" srcOrd="5" destOrd="0" presId="urn:microsoft.com/office/officeart/2008/layout/VerticalAccentList"/>
    <dgm:cxn modelId="{B2F7A2A7-4E76-49E2-8B9D-311DBC494029}" type="presParOf" srcId="{409E7E7F-071F-4915-92DA-01546EC1E803}" destId="{477445EA-69EF-415E-A094-BCACDD8292BB}" srcOrd="6" destOrd="0" presId="urn:microsoft.com/office/officeart/2008/layout/VerticalAccentList"/>
    <dgm:cxn modelId="{26E6826E-B245-4F7C-88A6-E8C3E0177B5A}" type="presParOf" srcId="{C8E079D3-4EB5-400B-A972-883B617112E8}" destId="{2D0BB541-E628-4695-8455-48A5D47F23CA}" srcOrd="17" destOrd="0" presId="urn:microsoft.com/office/officeart/2008/layout/VerticalAccentList"/>
    <dgm:cxn modelId="{B3BE1E20-C039-45FD-9501-4509050DF8BD}" type="presParOf" srcId="{C8E079D3-4EB5-400B-A972-883B617112E8}" destId="{090BD22C-965F-4DFE-9D94-90F82291A937}" srcOrd="18" destOrd="0" presId="urn:microsoft.com/office/officeart/2008/layout/VerticalAccentList"/>
    <dgm:cxn modelId="{9F4B17BD-7952-404C-A2A7-099F21633366}" type="presParOf" srcId="{090BD22C-965F-4DFE-9D94-90F82291A937}" destId="{DCA8A4EF-B1E1-4E5B-BBE1-B536C5B7B898}" srcOrd="0" destOrd="0" presId="urn:microsoft.com/office/officeart/2008/layout/VerticalAccentList"/>
    <dgm:cxn modelId="{0E5C75A9-18A7-4556-8785-8250C4C8F9CE}" type="presParOf" srcId="{C8E079D3-4EB5-400B-A972-883B617112E8}" destId="{1FC82E34-6FF4-4915-926E-9E3E3A5F8C37}" srcOrd="19" destOrd="0" presId="urn:microsoft.com/office/officeart/2008/layout/VerticalAccentList"/>
    <dgm:cxn modelId="{9B71DA5D-20D6-4060-9D7D-6EB57B505FA7}" type="presParOf" srcId="{1FC82E34-6FF4-4915-926E-9E3E3A5F8C37}" destId="{BD44EBBD-2282-4307-8D5D-E80EBAE8EDCF}" srcOrd="0" destOrd="0" presId="urn:microsoft.com/office/officeart/2008/layout/VerticalAccentList"/>
    <dgm:cxn modelId="{88FE4822-9DBD-4A94-BA8C-7473637EAD64}" type="presParOf" srcId="{1FC82E34-6FF4-4915-926E-9E3E3A5F8C37}" destId="{7CD8438F-39D1-47DC-A5B3-E61627DF056F}" srcOrd="1" destOrd="0" presId="urn:microsoft.com/office/officeart/2008/layout/VerticalAccentList"/>
    <dgm:cxn modelId="{EA7B65DF-5A57-47F0-848A-CC151D642252}" type="presParOf" srcId="{1FC82E34-6FF4-4915-926E-9E3E3A5F8C37}" destId="{E432094F-F2DC-4446-8D0F-5C85C86539D0}" srcOrd="2" destOrd="0" presId="urn:microsoft.com/office/officeart/2008/layout/VerticalAccentList"/>
    <dgm:cxn modelId="{4D642CE8-C6E3-4626-974A-7C977AA59503}" type="presParOf" srcId="{1FC82E34-6FF4-4915-926E-9E3E3A5F8C37}" destId="{182E79F7-371B-48E6-BC4B-9453998AFF82}" srcOrd="3" destOrd="0" presId="urn:microsoft.com/office/officeart/2008/layout/VerticalAccentList"/>
    <dgm:cxn modelId="{2CD0660E-F35D-4EF4-A576-B1E1CF851A53}" type="presParOf" srcId="{1FC82E34-6FF4-4915-926E-9E3E3A5F8C37}" destId="{37F973C0-692B-46E0-BC7E-F46F9A1BA1EB}" srcOrd="4" destOrd="0" presId="urn:microsoft.com/office/officeart/2008/layout/VerticalAccentList"/>
    <dgm:cxn modelId="{F9982B00-0C92-4F90-BEE0-82E215E045A0}" type="presParOf" srcId="{1FC82E34-6FF4-4915-926E-9E3E3A5F8C37}" destId="{4EB2A925-3224-42CC-879E-4E6135CDCC00}" srcOrd="5" destOrd="0" presId="urn:microsoft.com/office/officeart/2008/layout/VerticalAccentList"/>
    <dgm:cxn modelId="{15D91D5B-D588-4716-B19A-6D51B70400EB}" type="presParOf" srcId="{1FC82E34-6FF4-4915-926E-9E3E3A5F8C37}" destId="{4DB9ED84-4BD9-4682-807D-EB794FCCACC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DAAFD7-4526-498A-AEC3-F50C5F5FA890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89B0EF-E9E8-4D9A-992B-0DFDF3AFCE8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992D03-922B-46DD-AD2C-72E4C3DD285A}" type="parTrans" cxnId="{21E6A77D-33A1-4F90-A6ED-479931EEE89C}">
      <dgm:prSet/>
      <dgm:spPr/>
      <dgm:t>
        <a:bodyPr/>
        <a:lstStyle/>
        <a:p>
          <a:endParaRPr lang="ru-RU"/>
        </a:p>
      </dgm:t>
    </dgm:pt>
    <dgm:pt modelId="{1018CFCF-8F40-4A26-A438-77633ABA30F9}" type="sibTrans" cxnId="{21E6A77D-33A1-4F90-A6ED-479931EEE89C}">
      <dgm:prSet/>
      <dgm:spPr/>
      <dgm:t>
        <a:bodyPr/>
        <a:lstStyle/>
        <a:p>
          <a:endParaRPr lang="ru-RU"/>
        </a:p>
      </dgm:t>
    </dgm:pt>
    <dgm:pt modelId="{470F1AF0-8DCD-49AD-A5BA-DDD95E8A41E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130BE-1CE5-4B39-A08F-2E9C6B5AF4BE}" type="parTrans" cxnId="{20E0D0AA-AC40-43A1-8C29-FD70088588C3}">
      <dgm:prSet/>
      <dgm:spPr/>
      <dgm:t>
        <a:bodyPr/>
        <a:lstStyle/>
        <a:p>
          <a:endParaRPr lang="ru-RU"/>
        </a:p>
      </dgm:t>
    </dgm:pt>
    <dgm:pt modelId="{73C2F316-2578-48FC-ACF8-37FC3604BD81}" type="sibTrans" cxnId="{20E0D0AA-AC40-43A1-8C29-FD70088588C3}">
      <dgm:prSet/>
      <dgm:spPr/>
      <dgm:t>
        <a:bodyPr/>
        <a:lstStyle/>
        <a:p>
          <a:endParaRPr lang="ru-RU"/>
        </a:p>
      </dgm:t>
    </dgm:pt>
    <dgm:pt modelId="{DBB72BE9-22EC-4245-8EB4-149555526656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59F700-2C4C-45B0-ABB7-899EC4074F3E}" type="parTrans" cxnId="{15F60EA2-AA42-484D-90C6-3686D9CBA8F5}">
      <dgm:prSet/>
      <dgm:spPr/>
      <dgm:t>
        <a:bodyPr/>
        <a:lstStyle/>
        <a:p>
          <a:endParaRPr lang="ru-RU"/>
        </a:p>
      </dgm:t>
    </dgm:pt>
    <dgm:pt modelId="{B09F6472-5D74-4942-9733-3DB4A1D6F6F0}" type="sibTrans" cxnId="{15F60EA2-AA42-484D-90C6-3686D9CBA8F5}">
      <dgm:prSet/>
      <dgm:spPr/>
      <dgm:t>
        <a:bodyPr/>
        <a:lstStyle/>
        <a:p>
          <a:endParaRPr lang="ru-RU"/>
        </a:p>
      </dgm:t>
    </dgm:pt>
    <dgm:pt modelId="{0764ACB1-EE5A-46F2-8EB1-648967305C65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35FECB-CBCB-4A1D-A8AB-E83724F53AEB}" type="parTrans" cxnId="{A25E2C01-F655-4979-96E0-97034E28BAD5}">
      <dgm:prSet/>
      <dgm:spPr/>
      <dgm:t>
        <a:bodyPr/>
        <a:lstStyle/>
        <a:p>
          <a:endParaRPr lang="ru-RU"/>
        </a:p>
      </dgm:t>
    </dgm:pt>
    <dgm:pt modelId="{E42D6B7D-33D6-40AB-8802-42C63DC23730}" type="sibTrans" cxnId="{A25E2C01-F655-4979-96E0-97034E28BAD5}">
      <dgm:prSet/>
      <dgm:spPr/>
      <dgm:t>
        <a:bodyPr/>
        <a:lstStyle/>
        <a:p>
          <a:endParaRPr lang="ru-RU"/>
        </a:p>
      </dgm:t>
    </dgm:pt>
    <dgm:pt modelId="{67566A08-30D6-40F7-8021-53EA8E7EFCFD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9A2152-8C9D-4A0C-9FDA-71EA0D076795}" type="parTrans" cxnId="{9960358C-DAB8-427F-B174-22E06CB02964}">
      <dgm:prSet/>
      <dgm:spPr/>
      <dgm:t>
        <a:bodyPr/>
        <a:lstStyle/>
        <a:p>
          <a:endParaRPr lang="ru-RU"/>
        </a:p>
      </dgm:t>
    </dgm:pt>
    <dgm:pt modelId="{BEF48944-610D-4BDE-BADD-5AAB7F793A70}" type="sibTrans" cxnId="{9960358C-DAB8-427F-B174-22E06CB02964}">
      <dgm:prSet/>
      <dgm:spPr/>
      <dgm:t>
        <a:bodyPr/>
        <a:lstStyle/>
        <a:p>
          <a:endParaRPr lang="ru-RU"/>
        </a:p>
      </dgm:t>
    </dgm:pt>
    <dgm:pt modelId="{E4681EFC-4A75-4900-96DB-74434FE57A4B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5A2096-28D9-4609-8BFB-98EF04EFDA9E}" type="parTrans" cxnId="{B3AF685F-1FEE-4505-98DA-AEB5D0ED512F}">
      <dgm:prSet/>
      <dgm:spPr/>
      <dgm:t>
        <a:bodyPr/>
        <a:lstStyle/>
        <a:p>
          <a:endParaRPr lang="ru-RU"/>
        </a:p>
      </dgm:t>
    </dgm:pt>
    <dgm:pt modelId="{7717080D-C438-4F17-83BE-44885AD61DC9}" type="sibTrans" cxnId="{B3AF685F-1FEE-4505-98DA-AEB5D0ED512F}">
      <dgm:prSet/>
      <dgm:spPr/>
      <dgm:t>
        <a:bodyPr/>
        <a:lstStyle/>
        <a:p>
          <a:endParaRPr lang="ru-RU"/>
        </a:p>
      </dgm:t>
    </dgm:pt>
    <dgm:pt modelId="{D2C9B63A-B57E-47D8-85A4-7D1700B6E759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891188-2533-4F24-8CBC-DD78B71F2F83}" type="parTrans" cxnId="{523737A0-DB04-4BD4-B82D-E4C8465D929C}">
      <dgm:prSet/>
      <dgm:spPr/>
      <dgm:t>
        <a:bodyPr/>
        <a:lstStyle/>
        <a:p>
          <a:endParaRPr lang="ru-RU"/>
        </a:p>
      </dgm:t>
    </dgm:pt>
    <dgm:pt modelId="{9BCD3FFD-500D-4F75-9BF1-F86517861026}" type="sibTrans" cxnId="{523737A0-DB04-4BD4-B82D-E4C8465D929C}">
      <dgm:prSet/>
      <dgm:spPr/>
      <dgm:t>
        <a:bodyPr/>
        <a:lstStyle/>
        <a:p>
          <a:endParaRPr lang="ru-RU"/>
        </a:p>
      </dgm:t>
    </dgm:pt>
    <dgm:pt modelId="{96A2F005-A348-436E-B372-E455D3467ED3}">
      <dgm:prSet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AE1638-7982-4FA8-A6C9-7540BC798875}" type="parTrans" cxnId="{B7B40D36-D8F8-41C4-BBB9-C37C45370F05}">
      <dgm:prSet/>
      <dgm:spPr/>
      <dgm:t>
        <a:bodyPr/>
        <a:lstStyle/>
        <a:p>
          <a:endParaRPr lang="ru-RU"/>
        </a:p>
      </dgm:t>
    </dgm:pt>
    <dgm:pt modelId="{28872DBE-1A3B-492E-969E-38B7E0025ADF}" type="sibTrans" cxnId="{B7B40D36-D8F8-41C4-BBB9-C37C45370F05}">
      <dgm:prSet/>
      <dgm:spPr/>
      <dgm:t>
        <a:bodyPr/>
        <a:lstStyle/>
        <a:p>
          <a:endParaRPr lang="ru-RU"/>
        </a:p>
      </dgm:t>
    </dgm:pt>
    <dgm:pt modelId="{2064CE6E-D6D7-42AA-8757-8A7DF85EB7AF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62C714-313B-4360-8DD6-91EE0785C32B}" type="parTrans" cxnId="{2F1DD683-2590-468D-B626-71A24FA2F9F7}">
      <dgm:prSet/>
      <dgm:spPr/>
      <dgm:t>
        <a:bodyPr/>
        <a:lstStyle/>
        <a:p>
          <a:endParaRPr lang="ru-RU"/>
        </a:p>
      </dgm:t>
    </dgm:pt>
    <dgm:pt modelId="{B20C0959-7AD3-4AC6-9253-6A530A43C76D}" type="sibTrans" cxnId="{2F1DD683-2590-468D-B626-71A24FA2F9F7}">
      <dgm:prSet/>
      <dgm:spPr/>
      <dgm:t>
        <a:bodyPr/>
        <a:lstStyle/>
        <a:p>
          <a:endParaRPr lang="ru-RU"/>
        </a:p>
      </dgm:t>
    </dgm:pt>
    <dgm:pt modelId="{9ACF4B8C-C024-435B-B644-048CD209F639}">
      <dgm:prSet phldrT="[Текст]" custT="1"/>
      <dgm:spPr>
        <a:solidFill>
          <a:srgbClr val="C18DB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11CF6-28D3-4509-8E63-181F7FE52BC3}" type="sibTrans" cxnId="{0E473707-6B71-49A7-B541-30313B2C8AE6}">
      <dgm:prSet/>
      <dgm:spPr/>
      <dgm:t>
        <a:bodyPr/>
        <a:lstStyle/>
        <a:p>
          <a:endParaRPr lang="ru-RU"/>
        </a:p>
      </dgm:t>
    </dgm:pt>
    <dgm:pt modelId="{C6BED6DD-469D-4268-899F-BF371957D9A1}" type="parTrans" cxnId="{0E473707-6B71-49A7-B541-30313B2C8AE6}">
      <dgm:prSet/>
      <dgm:spPr/>
      <dgm:t>
        <a:bodyPr/>
        <a:lstStyle/>
        <a:p>
          <a:endParaRPr lang="ru-RU"/>
        </a:p>
      </dgm:t>
    </dgm:pt>
    <dgm:pt modelId="{7E3984CC-2B07-4FCD-8E6B-5520923E44CC}">
      <dgm:prSet phldrT="[Текст]"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6AE0C4-5A2E-4DBF-B2C1-802EF1530793}" type="parTrans" cxnId="{8F73D47E-20BD-48E4-A9C0-49360F9875ED}">
      <dgm:prSet/>
      <dgm:spPr/>
      <dgm:t>
        <a:bodyPr/>
        <a:lstStyle/>
        <a:p>
          <a:endParaRPr lang="ru-RU"/>
        </a:p>
      </dgm:t>
    </dgm:pt>
    <dgm:pt modelId="{0C138270-F062-47A6-B919-49FFCDFAE801}" type="sibTrans" cxnId="{8F73D47E-20BD-48E4-A9C0-49360F9875ED}">
      <dgm:prSet/>
      <dgm:spPr/>
      <dgm:t>
        <a:bodyPr/>
        <a:lstStyle/>
        <a:p>
          <a:endParaRPr lang="ru-RU"/>
        </a:p>
      </dgm:t>
    </dgm:pt>
    <dgm:pt modelId="{3405CB63-18DF-48CE-8E1D-6A1DA5A119E4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704DC8-57B7-4990-B3FA-065BF5F481D9}" type="parTrans" cxnId="{8AA602F7-E90B-450D-B6DD-9363C1F65020}">
      <dgm:prSet/>
      <dgm:spPr/>
      <dgm:t>
        <a:bodyPr/>
        <a:lstStyle/>
        <a:p>
          <a:endParaRPr lang="ru-RU"/>
        </a:p>
      </dgm:t>
    </dgm:pt>
    <dgm:pt modelId="{9F921E05-81B7-467D-8786-322090EC3265}" type="sibTrans" cxnId="{8AA602F7-E90B-450D-B6DD-9363C1F65020}">
      <dgm:prSet/>
      <dgm:spPr/>
      <dgm:t>
        <a:bodyPr/>
        <a:lstStyle/>
        <a:p>
          <a:endParaRPr lang="ru-RU"/>
        </a:p>
      </dgm:t>
    </dgm:pt>
    <dgm:pt modelId="{A2F6466A-05FE-4362-A23E-8A5AFED3553A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94FB58-0B73-4215-A962-5ACD7D29A1B0}" type="parTrans" cxnId="{5BFAF811-859B-4D78-9263-0DF0B7BB3B21}">
      <dgm:prSet/>
      <dgm:spPr/>
      <dgm:t>
        <a:bodyPr/>
        <a:lstStyle/>
        <a:p>
          <a:endParaRPr lang="ru-RU"/>
        </a:p>
      </dgm:t>
    </dgm:pt>
    <dgm:pt modelId="{9D8C1BF5-235A-4020-B1C2-A7E85AEC49B9}" type="sibTrans" cxnId="{5BFAF811-859B-4D78-9263-0DF0B7BB3B21}">
      <dgm:prSet/>
      <dgm:spPr/>
      <dgm:t>
        <a:bodyPr/>
        <a:lstStyle/>
        <a:p>
          <a:endParaRPr lang="ru-RU"/>
        </a:p>
      </dgm:t>
    </dgm:pt>
    <dgm:pt modelId="{8F21FB75-1E15-4996-B9AF-A9F1390D4B97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63E27C-D62D-4D26-BB9C-ACE9E3C56F81}" type="parTrans" cxnId="{DB43B032-8937-4B20-9E38-B446C13CEF86}">
      <dgm:prSet/>
      <dgm:spPr/>
      <dgm:t>
        <a:bodyPr/>
        <a:lstStyle/>
        <a:p>
          <a:endParaRPr lang="ru-RU"/>
        </a:p>
      </dgm:t>
    </dgm:pt>
    <dgm:pt modelId="{921266DA-C083-4B19-9DAE-AA93A4495A87}" type="sibTrans" cxnId="{DB43B032-8937-4B20-9E38-B446C13CEF86}">
      <dgm:prSet/>
      <dgm:spPr/>
      <dgm:t>
        <a:bodyPr/>
        <a:lstStyle/>
        <a:p>
          <a:endParaRPr lang="ru-RU"/>
        </a:p>
      </dgm:t>
    </dgm:pt>
    <dgm:pt modelId="{EC67B8E5-0216-41EF-A470-6D85A68DBF02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C22CDB-85FE-4A6A-9A51-926033F08F36}" type="parTrans" cxnId="{3D94B312-AB19-4E2A-B428-6427C36D79E2}">
      <dgm:prSet/>
      <dgm:spPr/>
      <dgm:t>
        <a:bodyPr/>
        <a:lstStyle/>
        <a:p>
          <a:endParaRPr lang="ru-RU"/>
        </a:p>
      </dgm:t>
    </dgm:pt>
    <dgm:pt modelId="{0CE7C321-937C-45D3-835D-D5CB5E30068B}" type="sibTrans" cxnId="{3D94B312-AB19-4E2A-B428-6427C36D79E2}">
      <dgm:prSet/>
      <dgm:spPr/>
      <dgm:t>
        <a:bodyPr/>
        <a:lstStyle/>
        <a:p>
          <a:endParaRPr lang="ru-RU"/>
        </a:p>
      </dgm:t>
    </dgm:pt>
    <dgm:pt modelId="{4D8FA6CE-28A8-4A51-9730-BE6005DF8BBF}">
      <dgm:prSet/>
      <dgm:spPr>
        <a:solidFill>
          <a:srgbClr val="C7F6FB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A163B4-BF6F-40A3-8092-9F50F3FF7D87}" type="parTrans" cxnId="{52F30922-7741-424A-B890-99FAD14FA360}">
      <dgm:prSet/>
      <dgm:spPr/>
      <dgm:t>
        <a:bodyPr/>
        <a:lstStyle/>
        <a:p>
          <a:endParaRPr lang="ru-RU"/>
        </a:p>
      </dgm:t>
    </dgm:pt>
    <dgm:pt modelId="{B75F2261-A650-45FD-A191-F68316BA4D45}" type="sibTrans" cxnId="{52F30922-7741-424A-B890-99FAD14FA360}">
      <dgm:prSet/>
      <dgm:spPr/>
      <dgm:t>
        <a:bodyPr/>
        <a:lstStyle/>
        <a:p>
          <a:endParaRPr lang="ru-RU"/>
        </a:p>
      </dgm:t>
    </dgm:pt>
    <dgm:pt modelId="{6B1BAC8D-13DC-4F17-A8EF-B03F73E7813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D5A9C0-1C00-4EC1-809A-EA0768307CB0}" type="parTrans" cxnId="{45FC143A-6AAB-49AC-9616-EDB739741411}">
      <dgm:prSet/>
      <dgm:spPr/>
      <dgm:t>
        <a:bodyPr/>
        <a:lstStyle/>
        <a:p>
          <a:endParaRPr lang="ru-RU"/>
        </a:p>
      </dgm:t>
    </dgm:pt>
    <dgm:pt modelId="{797ADFA6-30FD-4586-B740-8C6573596754}" type="sibTrans" cxnId="{45FC143A-6AAB-49AC-9616-EDB739741411}">
      <dgm:prSet/>
      <dgm:spPr/>
      <dgm:t>
        <a:bodyPr/>
        <a:lstStyle/>
        <a:p>
          <a:endParaRPr lang="ru-RU"/>
        </a:p>
      </dgm:t>
    </dgm:pt>
    <dgm:pt modelId="{D10ACC85-6A92-4D1C-BA0F-0F3B3CD352F2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2AE19C-C75E-46BD-9D2A-483A0618D33A}" type="parTrans" cxnId="{811B02F8-4A38-410B-86AB-5035D3C775D1}">
      <dgm:prSet/>
      <dgm:spPr/>
      <dgm:t>
        <a:bodyPr/>
        <a:lstStyle/>
        <a:p>
          <a:endParaRPr lang="ru-RU"/>
        </a:p>
      </dgm:t>
    </dgm:pt>
    <dgm:pt modelId="{787BF4D5-F329-4995-9925-B8F10F77FDAB}" type="sibTrans" cxnId="{811B02F8-4A38-410B-86AB-5035D3C775D1}">
      <dgm:prSet/>
      <dgm:spPr/>
      <dgm:t>
        <a:bodyPr/>
        <a:lstStyle/>
        <a:p>
          <a:endParaRPr lang="ru-RU"/>
        </a:p>
      </dgm:t>
    </dgm:pt>
    <dgm:pt modelId="{0DE9352A-874C-49A8-8E59-B09F0BEF155B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F72C38-1B0D-42F7-9F3A-9C477BD746F3}" type="parTrans" cxnId="{8F482A17-8CD7-4BEE-8BCC-0C02FFB072DB}">
      <dgm:prSet/>
      <dgm:spPr/>
      <dgm:t>
        <a:bodyPr/>
        <a:lstStyle/>
        <a:p>
          <a:endParaRPr lang="ru-RU"/>
        </a:p>
      </dgm:t>
    </dgm:pt>
    <dgm:pt modelId="{04676046-A1E1-43C7-A697-E914AB537546}" type="sibTrans" cxnId="{8F482A17-8CD7-4BEE-8BCC-0C02FFB072DB}">
      <dgm:prSet/>
      <dgm:spPr/>
      <dgm:t>
        <a:bodyPr/>
        <a:lstStyle/>
        <a:p>
          <a:endParaRPr lang="ru-RU"/>
        </a:p>
      </dgm:t>
    </dgm:pt>
    <dgm:pt modelId="{DB81B3C9-912C-4A09-B6FA-902DA85290AD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CC9256-1F5A-4528-8152-8EBF50611146}" type="parTrans" cxnId="{C1A9B7AC-961F-41DC-B67E-EA75200FC40B}">
      <dgm:prSet/>
      <dgm:spPr/>
      <dgm:t>
        <a:bodyPr/>
        <a:lstStyle/>
        <a:p>
          <a:endParaRPr lang="ru-RU"/>
        </a:p>
      </dgm:t>
    </dgm:pt>
    <dgm:pt modelId="{01651C7E-09CE-44A1-A444-2D69510440DC}" type="sibTrans" cxnId="{C1A9B7AC-961F-41DC-B67E-EA75200FC40B}">
      <dgm:prSet/>
      <dgm:spPr/>
      <dgm:t>
        <a:bodyPr/>
        <a:lstStyle/>
        <a:p>
          <a:endParaRPr lang="ru-RU"/>
        </a:p>
      </dgm:t>
    </dgm:pt>
    <dgm:pt modelId="{B0E562CC-226E-4A36-9BAB-E885FDAD20BE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B832B-C867-450D-B8A5-96E8D7FDDA60}" type="parTrans" cxnId="{22ADD198-20D2-492B-A6B9-77D8320D94CB}">
      <dgm:prSet/>
      <dgm:spPr/>
      <dgm:t>
        <a:bodyPr/>
        <a:lstStyle/>
        <a:p>
          <a:endParaRPr lang="ru-RU"/>
        </a:p>
      </dgm:t>
    </dgm:pt>
    <dgm:pt modelId="{C90499D6-A5B6-4B05-9756-CA09BBE59203}" type="sibTrans" cxnId="{22ADD198-20D2-492B-A6B9-77D8320D94CB}">
      <dgm:prSet/>
      <dgm:spPr/>
      <dgm:t>
        <a:bodyPr/>
        <a:lstStyle/>
        <a:p>
          <a:endParaRPr lang="ru-RU"/>
        </a:p>
      </dgm:t>
    </dgm:pt>
    <dgm:pt modelId="{609808AE-260A-4D2B-87BA-CA90CA3F62D7}" type="pres">
      <dgm:prSet presAssocID="{52DAAFD7-4526-498A-AEC3-F50C5F5FA8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DF7C2-30A3-4107-8B16-C0AF7E0E70FE}" type="pres">
      <dgm:prSet presAssocID="{9ACF4B8C-C024-435B-B644-048CD209F639}" presName="composite" presStyleCnt="0"/>
      <dgm:spPr/>
      <dgm:t>
        <a:bodyPr/>
        <a:lstStyle/>
        <a:p>
          <a:endParaRPr lang="ru-RU"/>
        </a:p>
      </dgm:t>
    </dgm:pt>
    <dgm:pt modelId="{3F0E2BBB-792A-40A1-ADF5-178D67247C1C}" type="pres">
      <dgm:prSet presAssocID="{9ACF4B8C-C024-435B-B644-048CD209F6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05C6C-D93F-4936-922F-758F86FABC00}" type="pres">
      <dgm:prSet presAssocID="{9ACF4B8C-C024-435B-B644-048CD209F63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33F5-0666-492A-8EBC-FF993B4ED3E1}" type="pres">
      <dgm:prSet presAssocID="{B6C11CF6-28D3-4509-8E63-181F7FE52BC3}" presName="space" presStyleCnt="0"/>
      <dgm:spPr/>
      <dgm:t>
        <a:bodyPr/>
        <a:lstStyle/>
        <a:p>
          <a:endParaRPr lang="ru-RU"/>
        </a:p>
      </dgm:t>
    </dgm:pt>
    <dgm:pt modelId="{5AA8E9E9-F236-45FB-A2EF-51D6CEA17DFE}" type="pres">
      <dgm:prSet presAssocID="{3E89B0EF-E9E8-4D9A-992B-0DFDF3AFCE86}" presName="composite" presStyleCnt="0"/>
      <dgm:spPr/>
      <dgm:t>
        <a:bodyPr/>
        <a:lstStyle/>
        <a:p>
          <a:endParaRPr lang="ru-RU"/>
        </a:p>
      </dgm:t>
    </dgm:pt>
    <dgm:pt modelId="{8169D7A6-5B30-48FC-81E4-B7DFE2EC689B}" type="pres">
      <dgm:prSet presAssocID="{3E89B0EF-E9E8-4D9A-992B-0DFDF3AFCE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6224-8421-444F-8089-0EF41F34F397}" type="pres">
      <dgm:prSet presAssocID="{3E89B0EF-E9E8-4D9A-992B-0DFDF3AFCE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19A8-7326-439C-BA80-4837FBBF2951}" type="pres">
      <dgm:prSet presAssocID="{1018CFCF-8F40-4A26-A438-77633ABA30F9}" presName="space" presStyleCnt="0"/>
      <dgm:spPr/>
      <dgm:t>
        <a:bodyPr/>
        <a:lstStyle/>
        <a:p>
          <a:endParaRPr lang="ru-RU"/>
        </a:p>
      </dgm:t>
    </dgm:pt>
    <dgm:pt modelId="{4360F661-751A-4F8F-8043-E1E807EEA1CB}" type="pres">
      <dgm:prSet presAssocID="{470F1AF0-8DCD-49AD-A5BA-DDD95E8A41E3}" presName="composite" presStyleCnt="0"/>
      <dgm:spPr/>
      <dgm:t>
        <a:bodyPr/>
        <a:lstStyle/>
        <a:p>
          <a:endParaRPr lang="ru-RU"/>
        </a:p>
      </dgm:t>
    </dgm:pt>
    <dgm:pt modelId="{AA631CBA-B2B5-4E80-AE5A-630C9345642A}" type="pres">
      <dgm:prSet presAssocID="{470F1AF0-8DCD-49AD-A5BA-DDD95E8A41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ADD9B-FE7E-4921-927C-FC3FB5A1BC5B}" type="pres">
      <dgm:prSet presAssocID="{470F1AF0-8DCD-49AD-A5BA-DDD95E8A41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26892-0C1F-4C46-907E-AB2FC4033407}" type="presOf" srcId="{D10ACC85-6A92-4D1C-BA0F-0F3B3CD352F2}" destId="{A10ADD9B-FE7E-4921-927C-FC3FB5A1BC5B}" srcOrd="0" destOrd="1" presId="urn:microsoft.com/office/officeart/2005/8/layout/hList1"/>
    <dgm:cxn modelId="{523737A0-DB04-4BD4-B82D-E4C8465D929C}" srcId="{9ACF4B8C-C024-435B-B644-048CD209F639}" destId="{D2C9B63A-B57E-47D8-85A4-7D1700B6E759}" srcOrd="5" destOrd="0" parTransId="{5C891188-2533-4F24-8CBC-DD78B71F2F83}" sibTransId="{9BCD3FFD-500D-4F75-9BF1-F86517861026}"/>
    <dgm:cxn modelId="{8F482A17-8CD7-4BEE-8BCC-0C02FFB072DB}" srcId="{470F1AF0-8DCD-49AD-A5BA-DDD95E8A41E3}" destId="{0DE9352A-874C-49A8-8E59-B09F0BEF155B}" srcOrd="2" destOrd="0" parTransId="{B3F72C38-1B0D-42F7-9F3A-9C477BD746F3}" sibTransId="{04676046-A1E1-43C7-A697-E914AB537546}"/>
    <dgm:cxn modelId="{9960358C-DAB8-427F-B174-22E06CB02964}" srcId="{9ACF4B8C-C024-435B-B644-048CD209F639}" destId="{67566A08-30D6-40F7-8021-53EA8E7EFCFD}" srcOrd="3" destOrd="0" parTransId="{8B9A2152-8C9D-4A0C-9FDA-71EA0D076795}" sibTransId="{BEF48944-610D-4BDE-BADD-5AAB7F793A70}"/>
    <dgm:cxn modelId="{C7EDBE84-E38D-4F44-950B-2B5BFA073521}" type="presOf" srcId="{52DAAFD7-4526-498A-AEC3-F50C5F5FA890}" destId="{609808AE-260A-4D2B-87BA-CA90CA3F62D7}" srcOrd="0" destOrd="0" presId="urn:microsoft.com/office/officeart/2005/8/layout/hList1"/>
    <dgm:cxn modelId="{20E0D0AA-AC40-43A1-8C29-FD70088588C3}" srcId="{52DAAFD7-4526-498A-AEC3-F50C5F5FA890}" destId="{470F1AF0-8DCD-49AD-A5BA-DDD95E8A41E3}" srcOrd="2" destOrd="0" parTransId="{A12130BE-1CE5-4B39-A08F-2E9C6B5AF4BE}" sibTransId="{73C2F316-2578-48FC-ACF8-37FC3604BD81}"/>
    <dgm:cxn modelId="{E83BDCD5-C331-4B54-802B-2F2FA31CF628}" type="presOf" srcId="{0764ACB1-EE5A-46F2-8EB1-648967305C65}" destId="{D0005C6C-D93F-4936-922F-758F86FABC00}" srcOrd="0" destOrd="2" presId="urn:microsoft.com/office/officeart/2005/8/layout/hList1"/>
    <dgm:cxn modelId="{9AC8D73F-8696-44B3-B088-CE507B91A55A}" type="presOf" srcId="{6B1BAC8D-13DC-4F17-A8EF-B03F73E78133}" destId="{A10ADD9B-FE7E-4921-927C-FC3FB5A1BC5B}" srcOrd="0" destOrd="0" presId="urn:microsoft.com/office/officeart/2005/8/layout/hList1"/>
    <dgm:cxn modelId="{5BFAF811-859B-4D78-9263-0DF0B7BB3B21}" srcId="{3E89B0EF-E9E8-4D9A-992B-0DFDF3AFCE86}" destId="{A2F6466A-05FE-4362-A23E-8A5AFED3553A}" srcOrd="2" destOrd="0" parTransId="{F694FB58-0B73-4215-A962-5ACD7D29A1B0}" sibTransId="{9D8C1BF5-235A-4020-B1C2-A7E85AEC49B9}"/>
    <dgm:cxn modelId="{811B02F8-4A38-410B-86AB-5035D3C775D1}" srcId="{470F1AF0-8DCD-49AD-A5BA-DDD95E8A41E3}" destId="{D10ACC85-6A92-4D1C-BA0F-0F3B3CD352F2}" srcOrd="1" destOrd="0" parTransId="{282AE19C-C75E-46BD-9D2A-483A0618D33A}" sibTransId="{787BF4D5-F329-4995-9925-B8F10F77FDAB}"/>
    <dgm:cxn modelId="{14CEE516-B176-44B5-B00A-C6D4026CF594}" type="presOf" srcId="{7E3984CC-2B07-4FCD-8E6B-5520923E44CC}" destId="{A1006224-8421-444F-8089-0EF41F34F397}" srcOrd="0" destOrd="0" presId="urn:microsoft.com/office/officeart/2005/8/layout/hList1"/>
    <dgm:cxn modelId="{15D1CF04-5149-4CE7-98D3-A5AD7706EBE0}" type="presOf" srcId="{0DE9352A-874C-49A8-8E59-B09F0BEF155B}" destId="{A10ADD9B-FE7E-4921-927C-FC3FB5A1BC5B}" srcOrd="0" destOrd="2" presId="urn:microsoft.com/office/officeart/2005/8/layout/hList1"/>
    <dgm:cxn modelId="{B3AF685F-1FEE-4505-98DA-AEB5D0ED512F}" srcId="{9ACF4B8C-C024-435B-B644-048CD209F639}" destId="{E4681EFC-4A75-4900-96DB-74434FE57A4B}" srcOrd="4" destOrd="0" parTransId="{BC5A2096-28D9-4609-8BFB-98EF04EFDA9E}" sibTransId="{7717080D-C438-4F17-83BE-44885AD61DC9}"/>
    <dgm:cxn modelId="{C1A9B7AC-961F-41DC-B67E-EA75200FC40B}" srcId="{470F1AF0-8DCD-49AD-A5BA-DDD95E8A41E3}" destId="{DB81B3C9-912C-4A09-B6FA-902DA85290AD}" srcOrd="3" destOrd="0" parTransId="{36CC9256-1F5A-4528-8152-8EBF50611146}" sibTransId="{01651C7E-09CE-44A1-A444-2D69510440DC}"/>
    <dgm:cxn modelId="{BCEB582C-EF79-43C6-95C3-A6E95E23B9E9}" type="presOf" srcId="{DBB72BE9-22EC-4245-8EB4-149555526656}" destId="{D0005C6C-D93F-4936-922F-758F86FABC00}" srcOrd="0" destOrd="1" presId="urn:microsoft.com/office/officeart/2005/8/layout/hList1"/>
    <dgm:cxn modelId="{0E473707-6B71-49A7-B541-30313B2C8AE6}" srcId="{52DAAFD7-4526-498A-AEC3-F50C5F5FA890}" destId="{9ACF4B8C-C024-435B-B644-048CD209F639}" srcOrd="0" destOrd="0" parTransId="{C6BED6DD-469D-4268-899F-BF371957D9A1}" sibTransId="{B6C11CF6-28D3-4509-8E63-181F7FE52BC3}"/>
    <dgm:cxn modelId="{DB43B032-8937-4B20-9E38-B446C13CEF86}" srcId="{3E89B0EF-E9E8-4D9A-992B-0DFDF3AFCE86}" destId="{8F21FB75-1E15-4996-B9AF-A9F1390D4B97}" srcOrd="3" destOrd="0" parTransId="{4063E27C-D62D-4D26-BB9C-ACE9E3C56F81}" sibTransId="{921266DA-C083-4B19-9DAE-AA93A4495A87}"/>
    <dgm:cxn modelId="{2F1DD683-2590-468D-B626-71A24FA2F9F7}" srcId="{9ACF4B8C-C024-435B-B644-048CD209F639}" destId="{2064CE6E-D6D7-42AA-8757-8A7DF85EB7AF}" srcOrd="0" destOrd="0" parTransId="{E762C714-313B-4360-8DD6-91EE0785C32B}" sibTransId="{B20C0959-7AD3-4AC6-9253-6A530A43C76D}"/>
    <dgm:cxn modelId="{B0823713-4DE4-4FF3-898E-5F7E73B8EF1A}" type="presOf" srcId="{3E89B0EF-E9E8-4D9A-992B-0DFDF3AFCE86}" destId="{8169D7A6-5B30-48FC-81E4-B7DFE2EC689B}" srcOrd="0" destOrd="0" presId="urn:microsoft.com/office/officeart/2005/8/layout/hList1"/>
    <dgm:cxn modelId="{DFF0882A-B551-411B-8B9A-84CF7869B3BA}" type="presOf" srcId="{DB81B3C9-912C-4A09-B6FA-902DA85290AD}" destId="{A10ADD9B-FE7E-4921-927C-FC3FB5A1BC5B}" srcOrd="0" destOrd="3" presId="urn:microsoft.com/office/officeart/2005/8/layout/hList1"/>
    <dgm:cxn modelId="{A25E2C01-F655-4979-96E0-97034E28BAD5}" srcId="{9ACF4B8C-C024-435B-B644-048CD209F639}" destId="{0764ACB1-EE5A-46F2-8EB1-648967305C65}" srcOrd="2" destOrd="0" parTransId="{5535FECB-CBCB-4A1D-A8AB-E83724F53AEB}" sibTransId="{E42D6B7D-33D6-40AB-8802-42C63DC23730}"/>
    <dgm:cxn modelId="{4CE6FEE1-D41C-4D18-B179-1CF53B8DDADD}" type="presOf" srcId="{96A2F005-A348-436E-B372-E455D3467ED3}" destId="{D0005C6C-D93F-4936-922F-758F86FABC00}" srcOrd="0" destOrd="6" presId="urn:microsoft.com/office/officeart/2005/8/layout/hList1"/>
    <dgm:cxn modelId="{3F8D4589-A422-43C5-8548-59BAEB26473C}" type="presOf" srcId="{8F21FB75-1E15-4996-B9AF-A9F1390D4B97}" destId="{A1006224-8421-444F-8089-0EF41F34F397}" srcOrd="0" destOrd="3" presId="urn:microsoft.com/office/officeart/2005/8/layout/hList1"/>
    <dgm:cxn modelId="{52F30922-7741-424A-B890-99FAD14FA360}" srcId="{3E89B0EF-E9E8-4D9A-992B-0DFDF3AFCE86}" destId="{4D8FA6CE-28A8-4A51-9730-BE6005DF8BBF}" srcOrd="5" destOrd="0" parTransId="{DDA163B4-BF6F-40A3-8092-9F50F3FF7D87}" sibTransId="{B75F2261-A650-45FD-A191-F68316BA4D45}"/>
    <dgm:cxn modelId="{21BDBD65-9512-4755-959F-02DDCEED362E}" type="presOf" srcId="{D2C9B63A-B57E-47D8-85A4-7D1700B6E759}" destId="{D0005C6C-D93F-4936-922F-758F86FABC00}" srcOrd="0" destOrd="5" presId="urn:microsoft.com/office/officeart/2005/8/layout/hList1"/>
    <dgm:cxn modelId="{B587DE1F-EE48-474A-98DF-0B65C88F857E}" type="presOf" srcId="{4D8FA6CE-28A8-4A51-9730-BE6005DF8BBF}" destId="{A1006224-8421-444F-8089-0EF41F34F397}" srcOrd="0" destOrd="5" presId="urn:microsoft.com/office/officeart/2005/8/layout/hList1"/>
    <dgm:cxn modelId="{95A74A56-4A56-4A72-BEA9-41EBAEBDC25B}" type="presOf" srcId="{A2F6466A-05FE-4362-A23E-8A5AFED3553A}" destId="{A1006224-8421-444F-8089-0EF41F34F397}" srcOrd="0" destOrd="2" presId="urn:microsoft.com/office/officeart/2005/8/layout/hList1"/>
    <dgm:cxn modelId="{491EF756-B88B-4A7F-8879-DB7A8A9AE479}" type="presOf" srcId="{3405CB63-18DF-48CE-8E1D-6A1DA5A119E4}" destId="{A1006224-8421-444F-8089-0EF41F34F397}" srcOrd="0" destOrd="1" presId="urn:microsoft.com/office/officeart/2005/8/layout/hList1"/>
    <dgm:cxn modelId="{8AA602F7-E90B-450D-B6DD-9363C1F65020}" srcId="{3E89B0EF-E9E8-4D9A-992B-0DFDF3AFCE86}" destId="{3405CB63-18DF-48CE-8E1D-6A1DA5A119E4}" srcOrd="1" destOrd="0" parTransId="{C8704DC8-57B7-4990-B3FA-065BF5F481D9}" sibTransId="{9F921E05-81B7-467D-8786-322090EC3265}"/>
    <dgm:cxn modelId="{22ADD198-20D2-492B-A6B9-77D8320D94CB}" srcId="{470F1AF0-8DCD-49AD-A5BA-DDD95E8A41E3}" destId="{B0E562CC-226E-4A36-9BAB-E885FDAD20BE}" srcOrd="4" destOrd="0" parTransId="{6ECB832B-C867-450D-B8A5-96E8D7FDDA60}" sibTransId="{C90499D6-A5B6-4B05-9756-CA09BBE59203}"/>
    <dgm:cxn modelId="{8F73D47E-20BD-48E4-A9C0-49360F9875ED}" srcId="{3E89B0EF-E9E8-4D9A-992B-0DFDF3AFCE86}" destId="{7E3984CC-2B07-4FCD-8E6B-5520923E44CC}" srcOrd="0" destOrd="0" parTransId="{2C6AE0C4-5A2E-4DBF-B2C1-802EF1530793}" sibTransId="{0C138270-F062-47A6-B919-49FFCDFAE801}"/>
    <dgm:cxn modelId="{3D94B312-AB19-4E2A-B428-6427C36D79E2}" srcId="{3E89B0EF-E9E8-4D9A-992B-0DFDF3AFCE86}" destId="{EC67B8E5-0216-41EF-A470-6D85A68DBF02}" srcOrd="4" destOrd="0" parTransId="{6FC22CDB-85FE-4A6A-9A51-926033F08F36}" sibTransId="{0CE7C321-937C-45D3-835D-D5CB5E30068B}"/>
    <dgm:cxn modelId="{52E9BE46-AF1A-4E09-B0CD-27B414876859}" type="presOf" srcId="{B0E562CC-226E-4A36-9BAB-E885FDAD20BE}" destId="{A10ADD9B-FE7E-4921-927C-FC3FB5A1BC5B}" srcOrd="0" destOrd="4" presId="urn:microsoft.com/office/officeart/2005/8/layout/hList1"/>
    <dgm:cxn modelId="{EA95F927-88BE-4C81-9A14-01B341ED36DF}" type="presOf" srcId="{9ACF4B8C-C024-435B-B644-048CD209F639}" destId="{3F0E2BBB-792A-40A1-ADF5-178D67247C1C}" srcOrd="0" destOrd="0" presId="urn:microsoft.com/office/officeart/2005/8/layout/hList1"/>
    <dgm:cxn modelId="{5B67FCD1-2929-4D81-873D-831B544BCC76}" type="presOf" srcId="{E4681EFC-4A75-4900-96DB-74434FE57A4B}" destId="{D0005C6C-D93F-4936-922F-758F86FABC00}" srcOrd="0" destOrd="4" presId="urn:microsoft.com/office/officeart/2005/8/layout/hList1"/>
    <dgm:cxn modelId="{15F60EA2-AA42-484D-90C6-3686D9CBA8F5}" srcId="{9ACF4B8C-C024-435B-B644-048CD209F639}" destId="{DBB72BE9-22EC-4245-8EB4-149555526656}" srcOrd="1" destOrd="0" parTransId="{3E59F700-2C4C-45B0-ABB7-899EC4074F3E}" sibTransId="{B09F6472-5D74-4942-9733-3DB4A1D6F6F0}"/>
    <dgm:cxn modelId="{AA933701-91B9-4A15-B7C2-29009F281D67}" type="presOf" srcId="{2064CE6E-D6D7-42AA-8757-8A7DF85EB7AF}" destId="{D0005C6C-D93F-4936-922F-758F86FABC00}" srcOrd="0" destOrd="0" presId="urn:microsoft.com/office/officeart/2005/8/layout/hList1"/>
    <dgm:cxn modelId="{D12BEC33-FDD1-4664-80DA-566B457C3328}" type="presOf" srcId="{EC67B8E5-0216-41EF-A470-6D85A68DBF02}" destId="{A1006224-8421-444F-8089-0EF41F34F397}" srcOrd="0" destOrd="4" presId="urn:microsoft.com/office/officeart/2005/8/layout/hList1"/>
    <dgm:cxn modelId="{45FC143A-6AAB-49AC-9616-EDB739741411}" srcId="{470F1AF0-8DCD-49AD-A5BA-DDD95E8A41E3}" destId="{6B1BAC8D-13DC-4F17-A8EF-B03F73E78133}" srcOrd="0" destOrd="0" parTransId="{9BD5A9C0-1C00-4EC1-809A-EA0768307CB0}" sibTransId="{797ADFA6-30FD-4586-B740-8C6573596754}"/>
    <dgm:cxn modelId="{21E6A77D-33A1-4F90-A6ED-479931EEE89C}" srcId="{52DAAFD7-4526-498A-AEC3-F50C5F5FA890}" destId="{3E89B0EF-E9E8-4D9A-992B-0DFDF3AFCE86}" srcOrd="1" destOrd="0" parTransId="{E3992D03-922B-46DD-AD2C-72E4C3DD285A}" sibTransId="{1018CFCF-8F40-4A26-A438-77633ABA30F9}"/>
    <dgm:cxn modelId="{B7B40D36-D8F8-41C4-BBB9-C37C45370F05}" srcId="{9ACF4B8C-C024-435B-B644-048CD209F639}" destId="{96A2F005-A348-436E-B372-E455D3467ED3}" srcOrd="6" destOrd="0" parTransId="{FCAE1638-7982-4FA8-A6C9-7540BC798875}" sibTransId="{28872DBE-1A3B-492E-969E-38B7E0025ADF}"/>
    <dgm:cxn modelId="{B841D740-09EB-4F0A-BD3E-028036A6E4D8}" type="presOf" srcId="{67566A08-30D6-40F7-8021-53EA8E7EFCFD}" destId="{D0005C6C-D93F-4936-922F-758F86FABC00}" srcOrd="0" destOrd="3" presId="urn:microsoft.com/office/officeart/2005/8/layout/hList1"/>
    <dgm:cxn modelId="{8C77AF49-D61F-4691-9271-25EDCC921E48}" type="presOf" srcId="{470F1AF0-8DCD-49AD-A5BA-DDD95E8A41E3}" destId="{AA631CBA-B2B5-4E80-AE5A-630C9345642A}" srcOrd="0" destOrd="0" presId="urn:microsoft.com/office/officeart/2005/8/layout/hList1"/>
    <dgm:cxn modelId="{D1EB6F81-4557-4B75-ACA0-F9EC8E5EFC0A}" type="presParOf" srcId="{609808AE-260A-4D2B-87BA-CA90CA3F62D7}" destId="{835DF7C2-30A3-4107-8B16-C0AF7E0E70FE}" srcOrd="0" destOrd="0" presId="urn:microsoft.com/office/officeart/2005/8/layout/hList1"/>
    <dgm:cxn modelId="{177F118F-B223-4FCD-BE2A-F4A67CABDD73}" type="presParOf" srcId="{835DF7C2-30A3-4107-8B16-C0AF7E0E70FE}" destId="{3F0E2BBB-792A-40A1-ADF5-178D67247C1C}" srcOrd="0" destOrd="0" presId="urn:microsoft.com/office/officeart/2005/8/layout/hList1"/>
    <dgm:cxn modelId="{37D5181F-C1B2-4F09-98A0-EF48CD15D8A1}" type="presParOf" srcId="{835DF7C2-30A3-4107-8B16-C0AF7E0E70FE}" destId="{D0005C6C-D93F-4936-922F-758F86FABC00}" srcOrd="1" destOrd="0" presId="urn:microsoft.com/office/officeart/2005/8/layout/hList1"/>
    <dgm:cxn modelId="{74DE8054-19A6-42ED-99B9-BACB23543C4C}" type="presParOf" srcId="{609808AE-260A-4D2B-87BA-CA90CA3F62D7}" destId="{8B2D33F5-0666-492A-8EBC-FF993B4ED3E1}" srcOrd="1" destOrd="0" presId="urn:microsoft.com/office/officeart/2005/8/layout/hList1"/>
    <dgm:cxn modelId="{63CCEABA-A6E1-47E0-A3B2-2B82C5C6FBED}" type="presParOf" srcId="{609808AE-260A-4D2B-87BA-CA90CA3F62D7}" destId="{5AA8E9E9-F236-45FB-A2EF-51D6CEA17DFE}" srcOrd="2" destOrd="0" presId="urn:microsoft.com/office/officeart/2005/8/layout/hList1"/>
    <dgm:cxn modelId="{C0E5E21F-8EBD-47EB-8BCD-B3829D0EEC1C}" type="presParOf" srcId="{5AA8E9E9-F236-45FB-A2EF-51D6CEA17DFE}" destId="{8169D7A6-5B30-48FC-81E4-B7DFE2EC689B}" srcOrd="0" destOrd="0" presId="urn:microsoft.com/office/officeart/2005/8/layout/hList1"/>
    <dgm:cxn modelId="{6033ED75-1743-4C84-B5DC-D534C1A6EE33}" type="presParOf" srcId="{5AA8E9E9-F236-45FB-A2EF-51D6CEA17DFE}" destId="{A1006224-8421-444F-8089-0EF41F34F397}" srcOrd="1" destOrd="0" presId="urn:microsoft.com/office/officeart/2005/8/layout/hList1"/>
    <dgm:cxn modelId="{48699A5B-D236-408C-A60B-B79B34D7CD02}" type="presParOf" srcId="{609808AE-260A-4D2B-87BA-CA90CA3F62D7}" destId="{597919A8-7326-439C-BA80-4837FBBF2951}" srcOrd="3" destOrd="0" presId="urn:microsoft.com/office/officeart/2005/8/layout/hList1"/>
    <dgm:cxn modelId="{1EF6740A-9B62-4C16-BAD7-3836D3197C11}" type="presParOf" srcId="{609808AE-260A-4D2B-87BA-CA90CA3F62D7}" destId="{4360F661-751A-4F8F-8043-E1E807EEA1CB}" srcOrd="4" destOrd="0" presId="urn:microsoft.com/office/officeart/2005/8/layout/hList1"/>
    <dgm:cxn modelId="{80C9A13B-65EF-43D2-A39F-E2C9F08E7CB0}" type="presParOf" srcId="{4360F661-751A-4F8F-8043-E1E807EEA1CB}" destId="{AA631CBA-B2B5-4E80-AE5A-630C9345642A}" srcOrd="0" destOrd="0" presId="urn:microsoft.com/office/officeart/2005/8/layout/hList1"/>
    <dgm:cxn modelId="{84A61309-BDF5-48F2-AE30-DC197CE47A2F}" type="presParOf" srcId="{4360F661-751A-4F8F-8043-E1E807EEA1CB}" destId="{A10ADD9B-FE7E-4921-927C-FC3FB5A1BC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FA45A5B-5F17-49F0-9002-D8314DC9583B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охранен действующий подход при определения общего объема дотаций на выравнивание бюджетной обеспеченности поселений: часть дотации на выравнивание бюджетной обеспеченности городских и сельских поселений будет предоставляться муниципальным районом в виде дотации на выравнивание бюджетов поселений, в том числе за счет средств областного бюджета, часть объема - в виде иных межбюджетных трансфертов за счет средств бюджета района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 custT="1"/>
      <dgm:spPr>
        <a:solidFill>
          <a:srgbClr val="CCECFF"/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Бюджетная политика ИРМО на 2021 год и на плановый период 2022 и 2023 годов будет обеспечивать преемственность курса текущего финансового года, с сохранением социальной направленности бюджета ИРМО, и будет ориентирована на обеспечение сбалансированности бюджета ИРМО</a:t>
          </a:r>
          <a:endParaRPr lang="ru-RU" sz="2200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44C98-44CD-48B9-910B-5AE18BCC426C}" type="pres">
      <dgm:prSet presAssocID="{1FA45A5B-5F17-49F0-9002-D8314DC9583B}" presName="roof" presStyleLbl="dkBgShp" presStyleIdx="0" presStyleCnt="2" custScaleY="125597" custLinFactY="65489" custLinFactNeighborX="-1063" custLinFactNeighborY="100000"/>
      <dgm:spPr/>
      <dgm:t>
        <a:bodyPr/>
        <a:lstStyle/>
        <a:p>
          <a:endParaRPr lang="ru-RU"/>
        </a:p>
      </dgm:t>
    </dgm:pt>
    <dgm:pt modelId="{5C6FE106-A2B1-4F6D-B5CD-8BEFF67EC428}" type="pres">
      <dgm:prSet presAssocID="{1FA45A5B-5F17-49F0-9002-D8314DC9583B}" presName="pillars" presStyleCnt="0"/>
      <dgm:spPr/>
    </dgm:pt>
    <dgm:pt modelId="{FA56A8DB-568D-4A3C-81A4-7BEB87167051}" type="pres">
      <dgm:prSet presAssocID="{1FA45A5B-5F17-49F0-9002-D8314DC9583B}" presName="pillar1" presStyleLbl="node1" presStyleIdx="0" presStyleCnt="1" custScaleY="43995" custLinFactNeighborX="839" custLinFactNeighborY="-60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D1C10-A6D0-48AA-AE28-A3BCD528D327}" type="pres">
      <dgm:prSet presAssocID="{1FA45A5B-5F17-49F0-9002-D8314DC9583B}" presName="base" presStyleLbl="dkBgShp" presStyleIdx="1" presStyleCnt="2"/>
      <dgm:spPr/>
    </dgm:pt>
  </dgm:ptLst>
  <dgm:cxnLst>
    <dgm:cxn modelId="{1282BA15-418A-42AB-A8F3-1906C083D2AB}" type="presOf" srcId="{FFF16F9C-B23A-44E1-8CEB-8A86CE67C5DE}" destId="{C58444CA-F9A5-4CB6-81D9-20E43BE20A31}" srcOrd="0" destOrd="0" presId="urn:microsoft.com/office/officeart/2005/8/layout/hList3"/>
    <dgm:cxn modelId="{B1DF9A90-5CC5-450D-AEBA-CBFD54555F5D}" srcId="{FFF16F9C-B23A-44E1-8CEB-8A86CE67C5DE}" destId="{1FA45A5B-5F17-49F0-9002-D8314DC9583B}" srcOrd="0" destOrd="0" parTransId="{71AB1393-0E01-4D31-8D0B-FCBC6F78D109}" sibTransId="{16F62554-06F3-48AC-9848-A209DF3F2CC1}"/>
    <dgm:cxn modelId="{CA627754-0527-431F-9365-9A1AFF3B0977}" srcId="{1FA45A5B-5F17-49F0-9002-D8314DC9583B}" destId="{606910CD-0E1F-457C-A107-3924A2ECA042}" srcOrd="0" destOrd="0" parTransId="{F3790890-E584-48ED-A2EF-EEFBF8296188}" sibTransId="{6A50355C-D070-4898-8F93-DF09B6BAFC07}"/>
    <dgm:cxn modelId="{1F8C6361-9A35-4C16-A26A-AA63C276DC0A}" type="presOf" srcId="{606910CD-0E1F-457C-A107-3924A2ECA042}" destId="{FA56A8DB-568D-4A3C-81A4-7BEB87167051}" srcOrd="0" destOrd="0" presId="urn:microsoft.com/office/officeart/2005/8/layout/hList3"/>
    <dgm:cxn modelId="{A6530272-55F2-4E61-8B42-B938DA28A338}" type="presOf" srcId="{1FA45A5B-5F17-49F0-9002-D8314DC9583B}" destId="{08B44C98-44CD-48B9-910B-5AE18BCC426C}" srcOrd="0" destOrd="0" presId="urn:microsoft.com/office/officeart/2005/8/layout/hList3"/>
    <dgm:cxn modelId="{80275F56-F64C-42CE-9399-8FA4512548B6}" type="presParOf" srcId="{C58444CA-F9A5-4CB6-81D9-20E43BE20A31}" destId="{08B44C98-44CD-48B9-910B-5AE18BCC426C}" srcOrd="0" destOrd="0" presId="urn:microsoft.com/office/officeart/2005/8/layout/hList3"/>
    <dgm:cxn modelId="{20624A73-D985-4151-8803-6CF04E36E245}" type="presParOf" srcId="{C58444CA-F9A5-4CB6-81D9-20E43BE20A31}" destId="{5C6FE106-A2B1-4F6D-B5CD-8BEFF67EC428}" srcOrd="1" destOrd="0" presId="urn:microsoft.com/office/officeart/2005/8/layout/hList3"/>
    <dgm:cxn modelId="{8906A266-D891-4D72-9C45-3C4696290DC0}" type="presParOf" srcId="{5C6FE106-A2B1-4F6D-B5CD-8BEFF67EC428}" destId="{FA56A8DB-568D-4A3C-81A4-7BEB87167051}" srcOrd="0" destOrd="0" presId="urn:microsoft.com/office/officeart/2005/8/layout/hList3"/>
    <dgm:cxn modelId="{C54B415B-F086-45C1-BE7A-45A20413DD2E}" type="presParOf" srcId="{C58444CA-F9A5-4CB6-81D9-20E43BE20A31}" destId="{7E4D1C10-A6D0-48AA-AE28-A3BCD528D3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F16F9C-B23A-44E1-8CEB-8A86CE67C5DE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FA45A5B-5F17-49F0-9002-D8314DC9583B}">
      <dgm:prSet phldrT="[Текст]"/>
      <dgm:spPr>
        <a:solidFill>
          <a:schemeClr val="accent2">
            <a:lumMod val="40000"/>
            <a:lumOff val="6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Новым направлением при принятии решения о реализации с 2021 года будет финансовое обеспечение реализации инициативных проектов, предусматривающих мероприятия, которые имеют приоритетное значение для жителей района по решению вопросов местного значения в соответствии со статьей 26.1 Федерального закона от 06.10.2003 № 131-ФЗ «Об общих принципах реализации местного самоуправления в Российской Федерации».</a:t>
          </a:r>
          <a:endParaRPr lang="ru-RU" dirty="0">
            <a:solidFill>
              <a:schemeClr val="tx1"/>
            </a:solidFill>
          </a:endParaRPr>
        </a:p>
      </dgm:t>
    </dgm:pt>
    <dgm:pt modelId="{71AB1393-0E01-4D31-8D0B-FCBC6F78D109}" type="parTrans" cxnId="{B1DF9A90-5CC5-450D-AEBA-CBFD54555F5D}">
      <dgm:prSet/>
      <dgm:spPr/>
      <dgm:t>
        <a:bodyPr/>
        <a:lstStyle/>
        <a:p>
          <a:endParaRPr lang="ru-RU"/>
        </a:p>
      </dgm:t>
    </dgm:pt>
    <dgm:pt modelId="{16F62554-06F3-48AC-9848-A209DF3F2CC1}" type="sibTrans" cxnId="{B1DF9A90-5CC5-450D-AEBA-CBFD54555F5D}">
      <dgm:prSet/>
      <dgm:spPr/>
      <dgm:t>
        <a:bodyPr/>
        <a:lstStyle/>
        <a:p>
          <a:endParaRPr lang="ru-RU"/>
        </a:p>
      </dgm:t>
    </dgm:pt>
    <dgm:pt modelId="{606910CD-0E1F-457C-A107-3924A2ECA042}">
      <dgm:prSet phldrT="[Текст]" custT="1"/>
      <dgm:spPr>
        <a:solidFill>
          <a:srgbClr val="00CC99"/>
        </a:solid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/>
            <a:t>Основной из задач останется публикация информации на едином портале бюджетной системы Российской Федерации. В соответствии с Приказом Минфина России от 28.12.2016 № 243н с 1 января 2020 года осуществляется размещение на Едином портале бюджетной системы Российской Федерации информации о районном бюджете и бюджетном процессе в ИРМО, бюджетной классификации, правилах и процедурах составления, утверждения и исполнения бюджета, составлении и утверждении бюджетной отчетности, муниципальном финансовом контроле. В соответствии с приказом министерства финансов Иркутской области от 09.12.2019 № 70н-мпр финансовый орган муниципального района также публикует полный состав информации за городские и сельские поселения, входящие в состав района</a:t>
          </a:r>
          <a:r>
            <a:rPr lang="ru-RU" sz="1800" dirty="0" smtClean="0"/>
            <a:t>.</a:t>
          </a:r>
          <a:endParaRPr lang="ru-RU" sz="1800" dirty="0"/>
        </a:p>
      </dgm:t>
    </dgm:pt>
    <dgm:pt modelId="{F3790890-E584-48ED-A2EF-EEFBF8296188}" type="parTrans" cxnId="{CA627754-0527-431F-9365-9A1AFF3B0977}">
      <dgm:prSet/>
      <dgm:spPr/>
      <dgm:t>
        <a:bodyPr/>
        <a:lstStyle/>
        <a:p>
          <a:endParaRPr lang="ru-RU"/>
        </a:p>
      </dgm:t>
    </dgm:pt>
    <dgm:pt modelId="{6A50355C-D070-4898-8F93-DF09B6BAFC07}" type="sibTrans" cxnId="{CA627754-0527-431F-9365-9A1AFF3B0977}">
      <dgm:prSet/>
      <dgm:spPr/>
      <dgm:t>
        <a:bodyPr/>
        <a:lstStyle/>
        <a:p>
          <a:endParaRPr lang="ru-RU"/>
        </a:p>
      </dgm:t>
    </dgm:pt>
    <dgm:pt modelId="{C58444CA-F9A5-4CB6-81D9-20E43BE20A31}" type="pres">
      <dgm:prSet presAssocID="{FFF16F9C-B23A-44E1-8CEB-8A86CE67C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B44C98-44CD-48B9-910B-5AE18BCC426C}" type="pres">
      <dgm:prSet presAssocID="{1FA45A5B-5F17-49F0-9002-D8314DC9583B}" presName="roof" presStyleLbl="dkBgShp" presStyleIdx="0" presStyleCnt="2" custLinFactNeighborY="11960"/>
      <dgm:spPr/>
      <dgm:t>
        <a:bodyPr/>
        <a:lstStyle/>
        <a:p>
          <a:endParaRPr lang="ru-RU"/>
        </a:p>
      </dgm:t>
    </dgm:pt>
    <dgm:pt modelId="{5C6FE106-A2B1-4F6D-B5CD-8BEFF67EC428}" type="pres">
      <dgm:prSet presAssocID="{1FA45A5B-5F17-49F0-9002-D8314DC9583B}" presName="pillars" presStyleCnt="0"/>
      <dgm:spPr/>
    </dgm:pt>
    <dgm:pt modelId="{FA56A8DB-568D-4A3C-81A4-7BEB87167051}" type="pres">
      <dgm:prSet presAssocID="{1FA45A5B-5F17-49F0-9002-D8314DC9583B}" presName="pillar1" presStyleLbl="node1" presStyleIdx="0" presStyleCnt="1" custScaleY="8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D1C10-A6D0-48AA-AE28-A3BCD528D327}" type="pres">
      <dgm:prSet presAssocID="{1FA45A5B-5F17-49F0-9002-D8314DC9583B}" presName="base" presStyleLbl="dkBgShp" presStyleIdx="1" presStyleCnt="2"/>
      <dgm:spPr/>
    </dgm:pt>
  </dgm:ptLst>
  <dgm:cxnLst>
    <dgm:cxn modelId="{7C12D0B3-D188-4E82-92A9-4F363DEB0665}" type="presOf" srcId="{606910CD-0E1F-457C-A107-3924A2ECA042}" destId="{FA56A8DB-568D-4A3C-81A4-7BEB87167051}" srcOrd="0" destOrd="0" presId="urn:microsoft.com/office/officeart/2005/8/layout/hList3"/>
    <dgm:cxn modelId="{ECE9D0DA-4F98-4574-91F9-698E6E9BDCE6}" type="presOf" srcId="{FFF16F9C-B23A-44E1-8CEB-8A86CE67C5DE}" destId="{C58444CA-F9A5-4CB6-81D9-20E43BE20A31}" srcOrd="0" destOrd="0" presId="urn:microsoft.com/office/officeart/2005/8/layout/hList3"/>
    <dgm:cxn modelId="{B1DF9A90-5CC5-450D-AEBA-CBFD54555F5D}" srcId="{FFF16F9C-B23A-44E1-8CEB-8A86CE67C5DE}" destId="{1FA45A5B-5F17-49F0-9002-D8314DC9583B}" srcOrd="0" destOrd="0" parTransId="{71AB1393-0E01-4D31-8D0B-FCBC6F78D109}" sibTransId="{16F62554-06F3-48AC-9848-A209DF3F2CC1}"/>
    <dgm:cxn modelId="{CA627754-0527-431F-9365-9A1AFF3B0977}" srcId="{1FA45A5B-5F17-49F0-9002-D8314DC9583B}" destId="{606910CD-0E1F-457C-A107-3924A2ECA042}" srcOrd="0" destOrd="0" parTransId="{F3790890-E584-48ED-A2EF-EEFBF8296188}" sibTransId="{6A50355C-D070-4898-8F93-DF09B6BAFC07}"/>
    <dgm:cxn modelId="{9286BB76-1954-40B4-A0AF-221D12443363}" type="presOf" srcId="{1FA45A5B-5F17-49F0-9002-D8314DC9583B}" destId="{08B44C98-44CD-48B9-910B-5AE18BCC426C}" srcOrd="0" destOrd="0" presId="urn:microsoft.com/office/officeart/2005/8/layout/hList3"/>
    <dgm:cxn modelId="{AB5AB6C0-DC84-4C01-A91C-3BFCFCB79563}" type="presParOf" srcId="{C58444CA-F9A5-4CB6-81D9-20E43BE20A31}" destId="{08B44C98-44CD-48B9-910B-5AE18BCC426C}" srcOrd="0" destOrd="0" presId="urn:microsoft.com/office/officeart/2005/8/layout/hList3"/>
    <dgm:cxn modelId="{1DC1DB6A-47DE-477B-B3A6-0703F026A0F2}" type="presParOf" srcId="{C58444CA-F9A5-4CB6-81D9-20E43BE20A31}" destId="{5C6FE106-A2B1-4F6D-B5CD-8BEFF67EC428}" srcOrd="1" destOrd="0" presId="urn:microsoft.com/office/officeart/2005/8/layout/hList3"/>
    <dgm:cxn modelId="{3F748B0D-D61B-43B9-A063-3EEE837E7AE4}" type="presParOf" srcId="{5C6FE106-A2B1-4F6D-B5CD-8BEFF67EC428}" destId="{FA56A8DB-568D-4A3C-81A4-7BEB87167051}" srcOrd="0" destOrd="0" presId="urn:microsoft.com/office/officeart/2005/8/layout/hList3"/>
    <dgm:cxn modelId="{972A7902-31C8-4058-BC5F-E2FDC41FE793}" type="presParOf" srcId="{C58444CA-F9A5-4CB6-81D9-20E43BE20A31}" destId="{7E4D1C10-A6D0-48AA-AE28-A3BCD528D3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CE635-2497-4AF9-BB8A-D0D2E260F55E}">
      <dsp:nvSpPr>
        <dsp:cNvPr id="0" name=""/>
        <dsp:cNvSpPr/>
      </dsp:nvSpPr>
      <dsp:spPr>
        <a:xfrm>
          <a:off x="0" y="1776"/>
          <a:ext cx="8928991" cy="0"/>
        </a:xfrm>
        <a:prstGeom prst="lin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BB894-A7EA-4D3B-BA12-499CEE18315F}">
      <dsp:nvSpPr>
        <dsp:cNvPr id="0" name=""/>
        <dsp:cNvSpPr/>
      </dsp:nvSpPr>
      <dsp:spPr>
        <a:xfrm>
          <a:off x="0" y="861379"/>
          <a:ext cx="3349229" cy="41445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Налоговая политика Иркутского района на 2021 год и плановый период 2022  и 2023 годов направлена на сохранение и развитие налогового потенциала и обеспечение роста доходной части бюджета за счет повышения собираемости налоговых и неналоговых доходов, сокращение задолженности по платежам в бюджет , обеспечение сбалансированности и бюджетной устойчивости бюджета Иркутского района.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61379"/>
        <a:ext cx="3349229" cy="4144599"/>
      </dsp:txXfrm>
    </dsp:sp>
    <dsp:sp modelId="{3EFE5A75-351B-43AD-A2A9-1F73B8EAAF42}">
      <dsp:nvSpPr>
        <dsp:cNvPr id="0" name=""/>
        <dsp:cNvSpPr/>
      </dsp:nvSpPr>
      <dsp:spPr>
        <a:xfrm>
          <a:off x="3455305" y="148633"/>
          <a:ext cx="5342159" cy="2264267"/>
        </a:xfrm>
        <a:prstGeom prst="rect">
          <a:avLst/>
        </a:prstGeom>
        <a:solidFill>
          <a:srgbClr val="FBCD8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Приоритетной задачей налоговой политики Иркутского района в трехлетней перспективе 2021 – 2023 годов будет продолжение работы по укреплению и развитию доходной базы бюджета за счет наращивания стабильных доходных источников, ее пополнения и мобилизации в бюджет имеющихся резервов</a:t>
          </a:r>
          <a:endParaRPr lang="ru-RU" sz="1800" kern="1200" dirty="0"/>
        </a:p>
      </dsp:txBody>
      <dsp:txXfrm>
        <a:off x="3455305" y="148633"/>
        <a:ext cx="5342159" cy="2264267"/>
      </dsp:txXfrm>
    </dsp:sp>
    <dsp:sp modelId="{F64ABABB-807A-45EA-A355-562F518423E3}">
      <dsp:nvSpPr>
        <dsp:cNvPr id="0" name=""/>
        <dsp:cNvSpPr/>
      </dsp:nvSpPr>
      <dsp:spPr>
        <a:xfrm>
          <a:off x="3349229" y="2524503"/>
          <a:ext cx="53573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C4F70-9171-4B47-A278-A928C8981E33}">
      <dsp:nvSpPr>
        <dsp:cNvPr id="0" name=""/>
        <dsp:cNvSpPr/>
      </dsp:nvSpPr>
      <dsp:spPr>
        <a:xfrm>
          <a:off x="3450520" y="2562548"/>
          <a:ext cx="5478471" cy="26180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Продолжена реализация решения о полной замене дотаций на выравнивание бюджетной обеспеченности муниципальных районов (городских округов) на дополнительные нормативы отчислений в бюджет Иркутского района от налога на доходы физических лиц (далее – НДФЛ), подлежащего зачислению в областной бюджет с 1 января 2019 года. Соответствующее решение Думы Иркутского района принято от 30.08.2018 №51-523/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>
        <a:off x="3450520" y="2562548"/>
        <a:ext cx="5478471" cy="2618047"/>
      </dsp:txXfrm>
    </dsp:sp>
    <dsp:sp modelId="{E927E879-09CC-40FC-98AF-DD08143E05E9}">
      <dsp:nvSpPr>
        <dsp:cNvPr id="0" name=""/>
        <dsp:cNvSpPr/>
      </dsp:nvSpPr>
      <dsp:spPr>
        <a:xfrm>
          <a:off x="3349229" y="5401011"/>
          <a:ext cx="53573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федеральном уровне, основными из которых являются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1025" y="1440165"/>
          <a:ext cx="3023829" cy="39900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отмена с 2021 года системы налогообложения в виде единого налога на вмененный доход для отдельных видов деятельности</a:t>
          </a:r>
          <a:endParaRPr lang="ru-RU" sz="1700" kern="1200" dirty="0"/>
        </a:p>
      </dsp:txBody>
      <dsp:txXfrm>
        <a:off x="1025" y="1440165"/>
        <a:ext cx="3023829" cy="3990014"/>
      </dsp:txXfrm>
    </dsp:sp>
    <dsp:sp modelId="{A63D8497-BF07-4B0A-A629-CE53EABFD71D}">
      <dsp:nvSpPr>
        <dsp:cNvPr id="0" name=""/>
        <dsp:cNvSpPr/>
      </dsp:nvSpPr>
      <dsp:spPr>
        <a:xfrm>
          <a:off x="3024854" y="1440165"/>
          <a:ext cx="5903112" cy="39900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перераспределение с 2020 года в федеральный и областной бюджеты суммы штрафов, вынесенные соответственно федеральными органами исполнительной власти и органами исполнительной власти субъектов Российской Федерации, что приведет к потерям бюджетов муниципальных районов. Централизация доходов от взыскания отдельных видов штрафных санкций будет частично компенсирована передачей 5% норматива зачисления в бюджеты муниципальных районов платы за негативное воздействие на окружающую среду, а также 50% от всех административных штрафов, постановления, о наложении которых вынесены мировыми судьями и комиссиями по делам несовершеннолетних</a:t>
          </a:r>
          <a:endParaRPr lang="ru-RU" sz="1700" kern="1200" dirty="0"/>
        </a:p>
      </dsp:txBody>
      <dsp:txXfrm>
        <a:off x="3024854" y="1440165"/>
        <a:ext cx="5903112" cy="3990014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6A0A-5AD0-4193-B885-A96E05C21772}">
      <dsp:nvSpPr>
        <dsp:cNvPr id="0" name=""/>
        <dsp:cNvSpPr/>
      </dsp:nvSpPr>
      <dsp:spPr>
        <a:xfrm>
          <a:off x="0" y="92982"/>
          <a:ext cx="8928992" cy="1352452"/>
        </a:xfrm>
        <a:prstGeom prst="rect">
          <a:avLst/>
        </a:prstGeom>
        <a:solidFill>
          <a:srgbClr val="FBCD8F"/>
        </a:soli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Налоговая политика ИРМО в трехлетней перспективе будет учитывать изменения законодательства на региональном уровне, основными из которых являются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2982"/>
        <a:ext cx="8928992" cy="1352452"/>
      </dsp:txXfrm>
    </dsp:sp>
    <dsp:sp modelId="{CF2D2F53-0E7A-4235-B832-F36EDE78A0B4}">
      <dsp:nvSpPr>
        <dsp:cNvPr id="0" name=""/>
        <dsp:cNvSpPr/>
      </dsp:nvSpPr>
      <dsp:spPr>
        <a:xfrm>
          <a:off x="2052" y="1440165"/>
          <a:ext cx="4034017" cy="399001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установление Законом Иркутской области от 22.10.2013 № 74-ОЗ «О межбюджетных трансфертах и нормативах отчислений доходов в местные бюджеты» единого норматива от платы за негативное воздействие на окружающую среду (далее – плата за НВОС) с 01.01.2021 в бюджеты муниципальных районов (городских округов) в размере 40% от суммы экологического платежа. Таким образом, в 2021 году и последующих годах будет обеспечено зачисление платы за НВОС в бюджеты муниципальных районов (городских округов) в полном объеме</a:t>
          </a:r>
          <a:endParaRPr lang="ru-RU" sz="1500" kern="1200" dirty="0"/>
        </a:p>
      </dsp:txBody>
      <dsp:txXfrm>
        <a:off x="2052" y="1440165"/>
        <a:ext cx="4034017" cy="3990014"/>
      </dsp:txXfrm>
    </dsp:sp>
    <dsp:sp modelId="{A63D8497-BF07-4B0A-A629-CE53EABFD71D}">
      <dsp:nvSpPr>
        <dsp:cNvPr id="0" name=""/>
        <dsp:cNvSpPr/>
      </dsp:nvSpPr>
      <dsp:spPr>
        <a:xfrm>
          <a:off x="4036070" y="1440165"/>
          <a:ext cx="4890869" cy="39900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установление Законом Иркутской области «Об областном бюджете на 2021 год и плановый период 2022 и 2023 годов» бюджетам муниципальных районов (городских округов) на 2021 год дифференцированных нормативов отчислений в местные бюджеты от налога, взимаемого в связи с применением упрощенной системы налогообложения, в целях компенсации снижения доходов местных бюджетов от налогообложения субъектов малого и среднего предпринимательства, обусловленных отменой с 01.01.2021 единого налога на вмененный доход для отдельных видов деятельности</a:t>
          </a:r>
          <a:endParaRPr lang="ru-RU" sz="1500" kern="1200" dirty="0"/>
        </a:p>
      </dsp:txBody>
      <dsp:txXfrm>
        <a:off x="4036070" y="1440165"/>
        <a:ext cx="4890869" cy="3990014"/>
      </dsp:txXfrm>
    </dsp:sp>
    <dsp:sp modelId="{DB6F8BE5-5CBB-48E8-9B09-FB463DC142BC}">
      <dsp:nvSpPr>
        <dsp:cNvPr id="0" name=""/>
        <dsp:cNvSpPr/>
      </dsp:nvSpPr>
      <dsp:spPr>
        <a:xfrm flipV="1">
          <a:off x="0" y="5336334"/>
          <a:ext cx="8928992" cy="39692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6233-5CCF-4E96-900D-3011DF34A862}">
      <dsp:nvSpPr>
        <dsp:cNvPr id="0" name=""/>
        <dsp:cNvSpPr/>
      </dsp:nvSpPr>
      <dsp:spPr>
        <a:xfrm>
          <a:off x="65084" y="616294"/>
          <a:ext cx="184111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BCD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1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5084" y="904123"/>
        <a:ext cx="1553281" cy="575658"/>
      </dsp:txXfrm>
    </dsp:sp>
    <dsp:sp modelId="{D66CE8B0-0682-4046-925D-8CBFA70BDDF3}">
      <dsp:nvSpPr>
        <dsp:cNvPr id="0" name=""/>
        <dsp:cNvSpPr/>
      </dsp:nvSpPr>
      <dsp:spPr>
        <a:xfrm>
          <a:off x="0" y="1492757"/>
          <a:ext cx="1822842" cy="71068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Составление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92757"/>
        <a:ext cx="1822842" cy="710686"/>
      </dsp:txXfrm>
    </dsp:sp>
    <dsp:sp modelId="{50F4FDC2-CB33-4E56-B55B-1845875B7F79}">
      <dsp:nvSpPr>
        <dsp:cNvPr id="0" name=""/>
        <dsp:cNvSpPr/>
      </dsp:nvSpPr>
      <dsp:spPr>
        <a:xfrm>
          <a:off x="1747319" y="984007"/>
          <a:ext cx="1990766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2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47319" y="1271836"/>
        <a:ext cx="1702937" cy="575658"/>
      </dsp:txXfrm>
    </dsp:sp>
    <dsp:sp modelId="{D9AB3764-3F0E-48A7-8C8D-55E686C3C046}">
      <dsp:nvSpPr>
        <dsp:cNvPr id="0" name=""/>
        <dsp:cNvSpPr/>
      </dsp:nvSpPr>
      <dsp:spPr>
        <a:xfrm>
          <a:off x="1763076" y="1714128"/>
          <a:ext cx="1822842" cy="800218"/>
        </a:xfrm>
        <a:prstGeom prst="rect">
          <a:avLst/>
        </a:prstGeom>
        <a:solidFill>
          <a:srgbClr val="FE8C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3076" y="1714128"/>
        <a:ext cx="1822842" cy="800218"/>
      </dsp:txXfrm>
    </dsp:sp>
    <dsp:sp modelId="{5A747D3A-D0AE-44B1-8C67-0D0AD9575766}">
      <dsp:nvSpPr>
        <dsp:cNvPr id="0" name=""/>
        <dsp:cNvSpPr/>
      </dsp:nvSpPr>
      <dsp:spPr>
        <a:xfrm>
          <a:off x="3587141" y="1416874"/>
          <a:ext cx="2008970" cy="11513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3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587141" y="1704703"/>
        <a:ext cx="1721141" cy="575658"/>
      </dsp:txXfrm>
    </dsp:sp>
    <dsp:sp modelId="{14F16CE2-6506-4F16-B808-BD3B1A0A83A5}">
      <dsp:nvSpPr>
        <dsp:cNvPr id="0" name=""/>
        <dsp:cNvSpPr/>
      </dsp:nvSpPr>
      <dsp:spPr>
        <a:xfrm>
          <a:off x="3608138" y="2208151"/>
          <a:ext cx="1822842" cy="72007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Исполнение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8138" y="2208151"/>
        <a:ext cx="1822842" cy="720079"/>
      </dsp:txXfrm>
    </dsp:sp>
    <dsp:sp modelId="{EEF40B44-0738-4F6B-AE54-F1BF241B0A95}">
      <dsp:nvSpPr>
        <dsp:cNvPr id="0" name=""/>
        <dsp:cNvSpPr/>
      </dsp:nvSpPr>
      <dsp:spPr>
        <a:xfrm>
          <a:off x="5419720" y="1848105"/>
          <a:ext cx="1952380" cy="1151316"/>
        </a:xfrm>
        <a:prstGeom prst="rightArrow">
          <a:avLst>
            <a:gd name="adj1" fmla="val 50000"/>
            <a:gd name="adj2" fmla="val 50000"/>
          </a:avLst>
        </a:prstGeom>
        <a:solidFill>
          <a:srgbClr val="C7F6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277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4 этап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9720" y="2135934"/>
        <a:ext cx="1664551" cy="575658"/>
      </dsp:txXfrm>
    </dsp:sp>
    <dsp:sp modelId="{CACCEF85-CD86-44EE-A375-CFDC4667A82B}">
      <dsp:nvSpPr>
        <dsp:cNvPr id="0" name=""/>
        <dsp:cNvSpPr/>
      </dsp:nvSpPr>
      <dsp:spPr>
        <a:xfrm>
          <a:off x="5419724" y="2664795"/>
          <a:ext cx="1839449" cy="623469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Предоставление отчетности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9724" y="2664795"/>
        <a:ext cx="1839449" cy="623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29B8E-7849-4711-BDFA-5EA7E44B252F}">
      <dsp:nvSpPr>
        <dsp:cNvPr id="0" name=""/>
        <dsp:cNvSpPr/>
      </dsp:nvSpPr>
      <dsp:spPr>
        <a:xfrm>
          <a:off x="1067198" y="63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кодекс Российской Федерации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638"/>
        <a:ext cx="8802469" cy="587747"/>
      </dsp:txXfrm>
    </dsp:sp>
    <dsp:sp modelId="{A3CEA0D3-62BA-4AF8-873A-17CEA974825B}">
      <dsp:nvSpPr>
        <dsp:cNvPr id="0" name=""/>
        <dsp:cNvSpPr/>
      </dsp:nvSpPr>
      <dsp:spPr>
        <a:xfrm>
          <a:off x="106719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A8BF1-1091-4CD4-B11F-FB0FB6FCC8E0}">
      <dsp:nvSpPr>
        <dsp:cNvPr id="0" name=""/>
        <dsp:cNvSpPr/>
      </dsp:nvSpPr>
      <dsp:spPr>
        <a:xfrm>
          <a:off x="197951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C296E-32EF-4E34-AC8E-53446DA95C66}">
      <dsp:nvSpPr>
        <dsp:cNvPr id="0" name=""/>
        <dsp:cNvSpPr/>
      </dsp:nvSpPr>
      <dsp:spPr>
        <a:xfrm>
          <a:off x="2891828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F88FC-D4A6-4CB8-9206-097BDDA24038}">
      <dsp:nvSpPr>
        <dsp:cNvPr id="0" name=""/>
        <dsp:cNvSpPr/>
      </dsp:nvSpPr>
      <dsp:spPr>
        <a:xfrm>
          <a:off x="3804143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40913-D2CF-4601-A3F7-4CA5A36D7BCE}">
      <dsp:nvSpPr>
        <dsp:cNvPr id="0" name=""/>
        <dsp:cNvSpPr/>
      </dsp:nvSpPr>
      <dsp:spPr>
        <a:xfrm>
          <a:off x="471645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4FCB9F-9B9F-4978-88D8-1FC163E88C60}">
      <dsp:nvSpPr>
        <dsp:cNvPr id="0" name=""/>
        <dsp:cNvSpPr/>
      </dsp:nvSpPr>
      <dsp:spPr>
        <a:xfrm>
          <a:off x="5628774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F5A41-73A0-461B-B382-D6CA1CDE81F1}">
      <dsp:nvSpPr>
        <dsp:cNvPr id="0" name=""/>
        <dsp:cNvSpPr/>
      </dsp:nvSpPr>
      <dsp:spPr>
        <a:xfrm>
          <a:off x="6541089" y="58838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28BAD-3D61-4D9F-AC41-3E4D0B7B6262}">
      <dsp:nvSpPr>
        <dsp:cNvPr id="0" name=""/>
        <dsp:cNvSpPr/>
      </dsp:nvSpPr>
      <dsp:spPr>
        <a:xfrm>
          <a:off x="1067198" y="804902"/>
          <a:ext cx="880246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Иркутской области от 22.10.2013 № 74-ОЗ О межбюджетных трансфертах и нормативах отчислений доходов в местные бюджеты»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804902"/>
        <a:ext cx="8802469" cy="587747"/>
      </dsp:txXfrm>
    </dsp:sp>
    <dsp:sp modelId="{1D7A3336-9042-4FDE-AB33-BDCC5DF1FDA8}">
      <dsp:nvSpPr>
        <dsp:cNvPr id="0" name=""/>
        <dsp:cNvSpPr/>
      </dsp:nvSpPr>
      <dsp:spPr>
        <a:xfrm>
          <a:off x="106719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351DD-C43B-4C4A-A85F-BA9277DC7D73}">
      <dsp:nvSpPr>
        <dsp:cNvPr id="0" name=""/>
        <dsp:cNvSpPr/>
      </dsp:nvSpPr>
      <dsp:spPr>
        <a:xfrm>
          <a:off x="197951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320D-C947-4A97-9350-C6E924F09AC3}">
      <dsp:nvSpPr>
        <dsp:cNvPr id="0" name=""/>
        <dsp:cNvSpPr/>
      </dsp:nvSpPr>
      <dsp:spPr>
        <a:xfrm>
          <a:off x="2891828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4A6C1-AACD-4774-BE9E-0A4259BD693A}">
      <dsp:nvSpPr>
        <dsp:cNvPr id="0" name=""/>
        <dsp:cNvSpPr/>
      </dsp:nvSpPr>
      <dsp:spPr>
        <a:xfrm>
          <a:off x="3804143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3543A-92F9-486D-BB14-BF4BC66417B5}">
      <dsp:nvSpPr>
        <dsp:cNvPr id="0" name=""/>
        <dsp:cNvSpPr/>
      </dsp:nvSpPr>
      <dsp:spPr>
        <a:xfrm>
          <a:off x="471645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BB318-B0E2-40D2-810F-390FB4BF701D}">
      <dsp:nvSpPr>
        <dsp:cNvPr id="0" name=""/>
        <dsp:cNvSpPr/>
      </dsp:nvSpPr>
      <dsp:spPr>
        <a:xfrm>
          <a:off x="5628774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60A967-03AA-4C57-BB21-CFA35367C0A1}">
      <dsp:nvSpPr>
        <dsp:cNvPr id="0" name=""/>
        <dsp:cNvSpPr/>
      </dsp:nvSpPr>
      <dsp:spPr>
        <a:xfrm>
          <a:off x="6541089" y="1392650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7D1F8-5D4C-4E04-B49D-C5298B67E134}">
      <dsp:nvSpPr>
        <dsp:cNvPr id="0" name=""/>
        <dsp:cNvSpPr/>
      </dsp:nvSpPr>
      <dsp:spPr>
        <a:xfrm>
          <a:off x="1067198" y="1609165"/>
          <a:ext cx="8802469" cy="587747"/>
        </a:xfrm>
        <a:prstGeom prst="rect">
          <a:avLst/>
        </a:prstGeom>
        <a:solidFill>
          <a:srgbClr val="FFCCFF"/>
        </a:solidFill>
        <a:ln>
          <a:solidFill>
            <a:srgbClr val="C18DBF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Прогнозные данные главных администраторов доходов и главных распорядителей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1609165"/>
        <a:ext cx="8802469" cy="587747"/>
      </dsp:txXfrm>
    </dsp:sp>
    <dsp:sp modelId="{D4F25E53-BA9A-469E-974C-FEA6C70DD2DA}">
      <dsp:nvSpPr>
        <dsp:cNvPr id="0" name=""/>
        <dsp:cNvSpPr/>
      </dsp:nvSpPr>
      <dsp:spPr>
        <a:xfrm>
          <a:off x="106719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18383-28AF-4123-97FE-525C6C34BB7D}">
      <dsp:nvSpPr>
        <dsp:cNvPr id="0" name=""/>
        <dsp:cNvSpPr/>
      </dsp:nvSpPr>
      <dsp:spPr>
        <a:xfrm>
          <a:off x="197951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6E46C-5840-48DF-8CF9-6F04FDEE93D4}">
      <dsp:nvSpPr>
        <dsp:cNvPr id="0" name=""/>
        <dsp:cNvSpPr/>
      </dsp:nvSpPr>
      <dsp:spPr>
        <a:xfrm>
          <a:off x="2891828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F43BA-A54C-4A6E-A078-40C3D4E603DA}">
      <dsp:nvSpPr>
        <dsp:cNvPr id="0" name=""/>
        <dsp:cNvSpPr/>
      </dsp:nvSpPr>
      <dsp:spPr>
        <a:xfrm>
          <a:off x="3804143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FC27F-C2EC-4E2E-A202-913BF38CB347}">
      <dsp:nvSpPr>
        <dsp:cNvPr id="0" name=""/>
        <dsp:cNvSpPr/>
      </dsp:nvSpPr>
      <dsp:spPr>
        <a:xfrm>
          <a:off x="471645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0E449-18A9-49BC-9DD0-E4E677E14A03}">
      <dsp:nvSpPr>
        <dsp:cNvPr id="0" name=""/>
        <dsp:cNvSpPr/>
      </dsp:nvSpPr>
      <dsp:spPr>
        <a:xfrm>
          <a:off x="5628774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A5B9C-D971-4D97-BDE2-90D3AC73F201}">
      <dsp:nvSpPr>
        <dsp:cNvPr id="0" name=""/>
        <dsp:cNvSpPr/>
      </dsp:nvSpPr>
      <dsp:spPr>
        <a:xfrm>
          <a:off x="6541089" y="219691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AE53-9475-43DF-925D-40F54A8892C4}">
      <dsp:nvSpPr>
        <dsp:cNvPr id="0" name=""/>
        <dsp:cNvSpPr/>
      </dsp:nvSpPr>
      <dsp:spPr>
        <a:xfrm>
          <a:off x="1067198" y="2413428"/>
          <a:ext cx="8815399" cy="587747"/>
        </a:xfrm>
        <a:prstGeom prst="rect">
          <a:avLst/>
        </a:prstGeom>
        <a:solidFill>
          <a:srgbClr val="C7F6FB"/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о бюджетном процессе  Иркутского районного муниципального образования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2413428"/>
        <a:ext cx="8815399" cy="587747"/>
      </dsp:txXfrm>
    </dsp:sp>
    <dsp:sp modelId="{180A6B17-8E7B-45DA-A1AC-B6E72951F3A1}">
      <dsp:nvSpPr>
        <dsp:cNvPr id="0" name=""/>
        <dsp:cNvSpPr/>
      </dsp:nvSpPr>
      <dsp:spPr>
        <a:xfrm>
          <a:off x="106719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F0632-D27B-4567-BD0F-57F589A8D054}">
      <dsp:nvSpPr>
        <dsp:cNvPr id="0" name=""/>
        <dsp:cNvSpPr/>
      </dsp:nvSpPr>
      <dsp:spPr>
        <a:xfrm>
          <a:off x="197951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82743-6CB0-4D78-BCC1-EDB202BD1934}">
      <dsp:nvSpPr>
        <dsp:cNvPr id="0" name=""/>
        <dsp:cNvSpPr/>
      </dsp:nvSpPr>
      <dsp:spPr>
        <a:xfrm>
          <a:off x="2891828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BFFAF-07E2-4E30-9CBE-156753741664}">
      <dsp:nvSpPr>
        <dsp:cNvPr id="0" name=""/>
        <dsp:cNvSpPr/>
      </dsp:nvSpPr>
      <dsp:spPr>
        <a:xfrm>
          <a:off x="3804143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CC8B3-B423-4B0C-AFD7-1FFE7564147B}">
      <dsp:nvSpPr>
        <dsp:cNvPr id="0" name=""/>
        <dsp:cNvSpPr/>
      </dsp:nvSpPr>
      <dsp:spPr>
        <a:xfrm>
          <a:off x="471645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4995B-1B94-44F9-98B0-9FC6B469E720}">
      <dsp:nvSpPr>
        <dsp:cNvPr id="0" name=""/>
        <dsp:cNvSpPr/>
      </dsp:nvSpPr>
      <dsp:spPr>
        <a:xfrm>
          <a:off x="5628774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EC9B4-0C35-40F3-9F63-2A7A9C7B6172}">
      <dsp:nvSpPr>
        <dsp:cNvPr id="0" name=""/>
        <dsp:cNvSpPr/>
      </dsp:nvSpPr>
      <dsp:spPr>
        <a:xfrm>
          <a:off x="6541089" y="300117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955CC-DA32-411F-806E-971328451D7A}">
      <dsp:nvSpPr>
        <dsp:cNvPr id="0" name=""/>
        <dsp:cNvSpPr/>
      </dsp:nvSpPr>
      <dsp:spPr>
        <a:xfrm>
          <a:off x="1067198" y="3217692"/>
          <a:ext cx="8802469" cy="587747"/>
        </a:xfrm>
        <a:prstGeom prst="rect">
          <a:avLst/>
        </a:prstGeom>
        <a:solidFill>
          <a:srgbClr val="FFCCFF"/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Иркутского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3217692"/>
        <a:ext cx="8802469" cy="587747"/>
      </dsp:txXfrm>
    </dsp:sp>
    <dsp:sp modelId="{157464E0-A7D8-477E-B0A7-FB11EDBEEC16}">
      <dsp:nvSpPr>
        <dsp:cNvPr id="0" name=""/>
        <dsp:cNvSpPr/>
      </dsp:nvSpPr>
      <dsp:spPr>
        <a:xfrm>
          <a:off x="106719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71E0E-4C97-475A-92A1-4E92B8312D9E}">
      <dsp:nvSpPr>
        <dsp:cNvPr id="0" name=""/>
        <dsp:cNvSpPr/>
      </dsp:nvSpPr>
      <dsp:spPr>
        <a:xfrm>
          <a:off x="197951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1A97F-0184-4B41-83FC-18CEAE631D38}">
      <dsp:nvSpPr>
        <dsp:cNvPr id="0" name=""/>
        <dsp:cNvSpPr/>
      </dsp:nvSpPr>
      <dsp:spPr>
        <a:xfrm>
          <a:off x="2891828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E9F19-1D91-4257-882C-01C674F8C950}">
      <dsp:nvSpPr>
        <dsp:cNvPr id="0" name=""/>
        <dsp:cNvSpPr/>
      </dsp:nvSpPr>
      <dsp:spPr>
        <a:xfrm>
          <a:off x="3804143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605A5-8402-41F8-B49F-5E447463FD38}">
      <dsp:nvSpPr>
        <dsp:cNvPr id="0" name=""/>
        <dsp:cNvSpPr/>
      </dsp:nvSpPr>
      <dsp:spPr>
        <a:xfrm>
          <a:off x="471645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A671B-8DC1-4E6F-ADEC-71836EFD3EC8}">
      <dsp:nvSpPr>
        <dsp:cNvPr id="0" name=""/>
        <dsp:cNvSpPr/>
      </dsp:nvSpPr>
      <dsp:spPr>
        <a:xfrm>
          <a:off x="5628774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42D1E-DA74-4359-8219-1A0B5AEDF53A}">
      <dsp:nvSpPr>
        <dsp:cNvPr id="0" name=""/>
        <dsp:cNvSpPr/>
      </dsp:nvSpPr>
      <dsp:spPr>
        <a:xfrm>
          <a:off x="6541089" y="3805439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68829-4BFA-48E7-B433-FAA5D7A4E1C8}">
      <dsp:nvSpPr>
        <dsp:cNvPr id="0" name=""/>
        <dsp:cNvSpPr/>
      </dsp:nvSpPr>
      <dsp:spPr>
        <a:xfrm>
          <a:off x="1067198" y="4021955"/>
          <a:ext cx="8828329" cy="5877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021955"/>
        <a:ext cx="8828329" cy="587747"/>
      </dsp:txXfrm>
    </dsp:sp>
    <dsp:sp modelId="{E781409B-0149-46DD-BD64-1A0F0B74DB16}">
      <dsp:nvSpPr>
        <dsp:cNvPr id="0" name=""/>
        <dsp:cNvSpPr/>
      </dsp:nvSpPr>
      <dsp:spPr>
        <a:xfrm>
          <a:off x="106719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6D5C1-F78A-4BB6-BC76-4B949AC0DAD7}">
      <dsp:nvSpPr>
        <dsp:cNvPr id="0" name=""/>
        <dsp:cNvSpPr/>
      </dsp:nvSpPr>
      <dsp:spPr>
        <a:xfrm>
          <a:off x="197951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01490-59A3-41A9-82DF-C22CB3CB6C7D}">
      <dsp:nvSpPr>
        <dsp:cNvPr id="0" name=""/>
        <dsp:cNvSpPr/>
      </dsp:nvSpPr>
      <dsp:spPr>
        <a:xfrm>
          <a:off x="2891828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D3BC2-D459-4DA9-A015-44EECFF25515}">
      <dsp:nvSpPr>
        <dsp:cNvPr id="0" name=""/>
        <dsp:cNvSpPr/>
      </dsp:nvSpPr>
      <dsp:spPr>
        <a:xfrm>
          <a:off x="3804143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14D52-2DD9-435A-852F-B5F1CB0E220B}">
      <dsp:nvSpPr>
        <dsp:cNvPr id="0" name=""/>
        <dsp:cNvSpPr/>
      </dsp:nvSpPr>
      <dsp:spPr>
        <a:xfrm>
          <a:off x="471645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24237-97B1-4399-B37B-DDB4EA00EB28}">
      <dsp:nvSpPr>
        <dsp:cNvPr id="0" name=""/>
        <dsp:cNvSpPr/>
      </dsp:nvSpPr>
      <dsp:spPr>
        <a:xfrm>
          <a:off x="5628774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7445EA-69EF-415E-A094-BCACDD8292BB}">
      <dsp:nvSpPr>
        <dsp:cNvPr id="0" name=""/>
        <dsp:cNvSpPr/>
      </dsp:nvSpPr>
      <dsp:spPr>
        <a:xfrm>
          <a:off x="6541089" y="4609703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8A4EF-B1E1-4E5B-BBE1-B536C5B7B898}">
      <dsp:nvSpPr>
        <dsp:cNvPr id="0" name=""/>
        <dsp:cNvSpPr/>
      </dsp:nvSpPr>
      <dsp:spPr>
        <a:xfrm>
          <a:off x="1067198" y="4826218"/>
          <a:ext cx="8802469" cy="5877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7198" y="4826218"/>
        <a:ext cx="8802469" cy="587747"/>
      </dsp:txXfrm>
    </dsp:sp>
    <dsp:sp modelId="{BD44EBBD-2282-4307-8D5D-E80EBAE8EDCF}">
      <dsp:nvSpPr>
        <dsp:cNvPr id="0" name=""/>
        <dsp:cNvSpPr/>
      </dsp:nvSpPr>
      <dsp:spPr>
        <a:xfrm>
          <a:off x="106719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D8438F-39D1-47DC-A5B3-E61627DF056F}">
      <dsp:nvSpPr>
        <dsp:cNvPr id="0" name=""/>
        <dsp:cNvSpPr/>
      </dsp:nvSpPr>
      <dsp:spPr>
        <a:xfrm>
          <a:off x="197951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32094F-F2DC-4446-8D0F-5C85C86539D0}">
      <dsp:nvSpPr>
        <dsp:cNvPr id="0" name=""/>
        <dsp:cNvSpPr/>
      </dsp:nvSpPr>
      <dsp:spPr>
        <a:xfrm>
          <a:off x="2891828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E79F7-371B-48E6-BC4B-9453998AFF82}">
      <dsp:nvSpPr>
        <dsp:cNvPr id="0" name=""/>
        <dsp:cNvSpPr/>
      </dsp:nvSpPr>
      <dsp:spPr>
        <a:xfrm>
          <a:off x="3804143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F973C0-692B-46E0-BC7E-F46F9A1BA1EB}">
      <dsp:nvSpPr>
        <dsp:cNvPr id="0" name=""/>
        <dsp:cNvSpPr/>
      </dsp:nvSpPr>
      <dsp:spPr>
        <a:xfrm>
          <a:off x="471645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2A925-3224-42CC-879E-4E6135CDCC00}">
      <dsp:nvSpPr>
        <dsp:cNvPr id="0" name=""/>
        <dsp:cNvSpPr/>
      </dsp:nvSpPr>
      <dsp:spPr>
        <a:xfrm>
          <a:off x="5628774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9ED84-4BD9-4682-807D-EB794FCCACCA}">
      <dsp:nvSpPr>
        <dsp:cNvPr id="0" name=""/>
        <dsp:cNvSpPr/>
      </dsp:nvSpPr>
      <dsp:spPr>
        <a:xfrm>
          <a:off x="6541089" y="5413966"/>
          <a:ext cx="862030" cy="14367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2BBB-792A-40A1-ADF5-178D67247C1C}">
      <dsp:nvSpPr>
        <dsp:cNvPr id="0" name=""/>
        <dsp:cNvSpPr/>
      </dsp:nvSpPr>
      <dsp:spPr>
        <a:xfrm>
          <a:off x="2814" y="279280"/>
          <a:ext cx="2743878" cy="838871"/>
        </a:xfrm>
        <a:prstGeom prst="rect">
          <a:avLst/>
        </a:prstGeom>
        <a:solidFill>
          <a:srgbClr val="C18D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4" y="279280"/>
        <a:ext cx="2743878" cy="838871"/>
      </dsp:txXfrm>
    </dsp:sp>
    <dsp:sp modelId="{D0005C6C-D93F-4936-922F-758F86FABC00}">
      <dsp:nvSpPr>
        <dsp:cNvPr id="0" name=""/>
        <dsp:cNvSpPr/>
      </dsp:nvSpPr>
      <dsp:spPr>
        <a:xfrm>
          <a:off x="2814" y="1118151"/>
          <a:ext cx="2743878" cy="4479840"/>
        </a:xfrm>
        <a:prstGeom prst="rect">
          <a:avLst/>
        </a:prstGeom>
        <a:solidFill>
          <a:srgbClr val="FFCCFF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Акцизы по подакцизным товарам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Государственная пошлина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" y="1118151"/>
        <a:ext cx="2743878" cy="4479840"/>
      </dsp:txXfrm>
    </dsp:sp>
    <dsp:sp modelId="{8169D7A6-5B30-48FC-81E4-B7DFE2EC689B}">
      <dsp:nvSpPr>
        <dsp:cNvPr id="0" name=""/>
        <dsp:cNvSpPr/>
      </dsp:nvSpPr>
      <dsp:spPr>
        <a:xfrm>
          <a:off x="3130836" y="279280"/>
          <a:ext cx="2743878" cy="83887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400" b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836" y="279280"/>
        <a:ext cx="2743878" cy="838871"/>
      </dsp:txXfrm>
    </dsp:sp>
    <dsp:sp modelId="{A1006224-8421-444F-8089-0EF41F34F397}">
      <dsp:nvSpPr>
        <dsp:cNvPr id="0" name=""/>
        <dsp:cNvSpPr/>
      </dsp:nvSpPr>
      <dsp:spPr>
        <a:xfrm>
          <a:off x="3130836" y="1118151"/>
          <a:ext cx="2743878" cy="4479840"/>
        </a:xfrm>
        <a:prstGeom prst="rect">
          <a:avLst/>
        </a:prstGeom>
        <a:solidFill>
          <a:srgbClr val="C7F6FB">
            <a:alpha val="89804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0836" y="1118151"/>
        <a:ext cx="2743878" cy="4479840"/>
      </dsp:txXfrm>
    </dsp:sp>
    <dsp:sp modelId="{AA631CBA-B2B5-4E80-AE5A-630C9345642A}">
      <dsp:nvSpPr>
        <dsp:cNvPr id="0" name=""/>
        <dsp:cNvSpPr/>
      </dsp:nvSpPr>
      <dsp:spPr>
        <a:xfrm>
          <a:off x="6258857" y="279280"/>
          <a:ext cx="2743878" cy="83887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8857" y="279280"/>
        <a:ext cx="2743878" cy="838871"/>
      </dsp:txXfrm>
    </dsp:sp>
    <dsp:sp modelId="{A10ADD9B-FE7E-4921-927C-FC3FB5A1BC5B}">
      <dsp:nvSpPr>
        <dsp:cNvPr id="0" name=""/>
        <dsp:cNvSpPr/>
      </dsp:nvSpPr>
      <dsp:spPr>
        <a:xfrm>
          <a:off x="6258857" y="1118151"/>
          <a:ext cx="2743878" cy="447984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Дотации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Субсидии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Прочие безвозмездные поступления от других бюджетов бюджетной системы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8857" y="1118151"/>
        <a:ext cx="2743878" cy="4479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44C98-44CD-48B9-910B-5AE18BCC426C}">
      <dsp:nvSpPr>
        <dsp:cNvPr id="0" name=""/>
        <dsp:cNvSpPr/>
      </dsp:nvSpPr>
      <dsp:spPr>
        <a:xfrm>
          <a:off x="0" y="2736306"/>
          <a:ext cx="8928991" cy="216023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охранен действующий подход при определения общего объема дотаций на выравнивание бюджетной обеспеченности поселений: часть дотации на выравнивание бюджетной обеспеченности городских и сельских поселений будет предоставляться муниципальным районом в виде дотации на выравнивание бюджетов поселений, в том числе за счет средств областного бюджета, часть объема - в виде иных межбюджетных трансфертов за счет средств бюджета района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36306"/>
        <a:ext cx="8928991" cy="2160239"/>
      </dsp:txXfrm>
    </dsp:sp>
    <dsp:sp modelId="{FA56A8DB-568D-4A3C-81A4-7BEB87167051}">
      <dsp:nvSpPr>
        <dsp:cNvPr id="0" name=""/>
        <dsp:cNvSpPr/>
      </dsp:nvSpPr>
      <dsp:spPr>
        <a:xfrm>
          <a:off x="0" y="648085"/>
          <a:ext cx="8928991" cy="1589077"/>
        </a:xfrm>
        <a:prstGeom prst="rect">
          <a:avLst/>
        </a:prstGeom>
        <a:solidFill>
          <a:srgbClr val="CCECFF"/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Бюджетная политика ИРМО на 2021 год и на плановый период 2022 и 2023 годов будет обеспечивать преемственность курса текущего финансового года, с сохранением социальной направленности бюджета ИРМО, и будет ориентирована на обеспечение сбалансированности бюджета ИРМО</a:t>
          </a:r>
          <a:endParaRPr lang="ru-RU" sz="2200" kern="1200" dirty="0"/>
        </a:p>
      </dsp:txBody>
      <dsp:txXfrm>
        <a:off x="0" y="648085"/>
        <a:ext cx="8928991" cy="1589077"/>
      </dsp:txXfrm>
    </dsp:sp>
    <dsp:sp modelId="{7E4D1C10-A6D0-48AA-AE28-A3BCD528D327}">
      <dsp:nvSpPr>
        <dsp:cNvPr id="0" name=""/>
        <dsp:cNvSpPr/>
      </dsp:nvSpPr>
      <dsp:spPr>
        <a:xfrm>
          <a:off x="0" y="5441993"/>
          <a:ext cx="8928991" cy="40132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44C98-44CD-48B9-910B-5AE18BCC426C}">
      <dsp:nvSpPr>
        <dsp:cNvPr id="0" name=""/>
        <dsp:cNvSpPr/>
      </dsp:nvSpPr>
      <dsp:spPr>
        <a:xfrm>
          <a:off x="0" y="205709"/>
          <a:ext cx="8928992" cy="17199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Новым направлением при принятии решения о реализации с 2021 года будет финансовое обеспечение реализации инициативных проектов, предусматривающих мероприятия, которые имеют приоритетное значение для жителей района по решению вопросов местного значения в соответствии со статьей 26.1 Федерального закона от 06.10.2003 № 131-ФЗ «Об общих принципах реализации местного самоуправления в Российской Федерации».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205709"/>
        <a:ext cx="8928992" cy="1719976"/>
      </dsp:txXfrm>
    </dsp:sp>
    <dsp:sp modelId="{FA56A8DB-568D-4A3C-81A4-7BEB87167051}">
      <dsp:nvSpPr>
        <dsp:cNvPr id="0" name=""/>
        <dsp:cNvSpPr/>
      </dsp:nvSpPr>
      <dsp:spPr>
        <a:xfrm>
          <a:off x="0" y="2077921"/>
          <a:ext cx="8928992" cy="2896062"/>
        </a:xfrm>
        <a:prstGeom prst="rect">
          <a:avLst/>
        </a:prstGeom>
        <a:solidFill>
          <a:srgbClr val="00CC99"/>
        </a:solidFill>
        <a:ln w="285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Основной из задач останется публикация информации на едином портале бюджетной системы Российской Федерации. В соответствии с Приказом Минфина России от 28.12.2016 № 243н с 1 января 2020 года осуществляется размещение на Едином портале бюджетной системы Российской Федерации информации о районном бюджете и бюджетном процессе в ИРМО, бюджетной классификации, правилах и процедурах составления, утверждения и исполнения бюджета, составлении и утверждении бюджетной отчетности, муниципальном финансовом контроле. В соответствии с приказом министерства финансов Иркутской области от 09.12.2019 № 70н-мпр финансовый орган муниципального района также публикует полный состав информации за городские и сельские поселения, входящие в состав района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0" y="2077921"/>
        <a:ext cx="8928992" cy="2896062"/>
      </dsp:txXfrm>
    </dsp:sp>
    <dsp:sp modelId="{7E4D1C10-A6D0-48AA-AE28-A3BCD528D327}">
      <dsp:nvSpPr>
        <dsp:cNvPr id="0" name=""/>
        <dsp:cNvSpPr/>
      </dsp:nvSpPr>
      <dsp:spPr>
        <a:xfrm>
          <a:off x="0" y="5331928"/>
          <a:ext cx="8928992" cy="40132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0.08263</cdr:x>
      <cdr:y>0.42398</cdr:y>
    </cdr:from>
    <cdr:to>
      <cdr:x>0.1535</cdr:x>
      <cdr:y>0.49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5576" y="2044910"/>
          <a:ext cx="648036" cy="318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96,9%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F6FB"/>
            </a:gs>
            <a:gs pos="100000">
              <a:schemeClr val="accent5">
                <a:lumMod val="40000"/>
                <a:lumOff val="60000"/>
              </a:schemeClr>
            </a:gs>
            <a:gs pos="100000">
              <a:srgbClr val="92D050"/>
            </a:gs>
            <a:gs pos="100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3D4AC-4111-47AC-90A0-07E43C5BD07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4.xml"/><Relationship Id="rId10" Type="http://schemas.microsoft.com/office/2007/relationships/hdphoto" Target="../media/hdphoto5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5" y="3501008"/>
            <a:ext cx="9036496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бюджета 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099" r="34627" b="313"/>
          <a:stretch>
            <a:fillRect/>
          </a:stretch>
        </p:blipFill>
        <p:spPr bwMode="auto">
          <a:xfrm>
            <a:off x="3707904" y="692696"/>
            <a:ext cx="1949619" cy="24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53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5015887" y="2566216"/>
            <a:ext cx="16922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53757" y="2566216"/>
            <a:ext cx="1844674" cy="1650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pic>
        <p:nvPicPr>
          <p:cNvPr id="4098" name="Picture 2" descr="C:\Users\kuharenkoaa\Desktop\Для Зайковой А.В\2018\Бюджет для граждан 2019-2021\рабочий материал\картинки\kisspng-drawing-coloring-book-money-biopharmaceutical-color-pages-5b0da415de5f04.101466551527620629910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6865" r="13095" b="15279"/>
          <a:stretch/>
        </p:blipFill>
        <p:spPr bwMode="auto">
          <a:xfrm>
            <a:off x="3491880" y="4221088"/>
            <a:ext cx="2020186" cy="18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314" y="514608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Бюджет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263962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9392" y="253034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kuharenkoaa\Desktop\Для Зайковой А.В\2018\Бюджет для граждан 2019-2021\рабочий материал\картинки\coin-clipart-falling-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1689">
            <a:off x="4917794" y="3055901"/>
            <a:ext cx="2135256" cy="2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uharenkoaa\Desktop\Для Зайковой А.В\2018\Бюджет для граждан 2019-2021\рабочий материал\картинки\铸造下来丢弃金黄装箱堆的美元-1302877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5"/>
          <a:stretch/>
        </p:blipFill>
        <p:spPr bwMode="auto">
          <a:xfrm>
            <a:off x="3108191" y="4725144"/>
            <a:ext cx="2753833" cy="22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uharenkoaa\Desktop\Для Зайковой А.В\2018\Бюджет для граждан 2019-2021\рабочий материал\картинки\92254189-falling-coins-money-vector-illustration-flying-gol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221">
            <a:off x="2367285" y="2901324"/>
            <a:ext cx="2033163" cy="203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583" y="3906497"/>
            <a:ext cx="2116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поступление денежных средств в бюджет в соответствии с законодательством Российской Федерации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4260439"/>
            <a:ext cx="202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выбытие денежных средств из бюджета</a:t>
            </a:r>
          </a:p>
        </p:txBody>
      </p:sp>
      <p:pic>
        <p:nvPicPr>
          <p:cNvPr id="25" name="Picture 3" descr="C:\Documents and Settings\Kuharenkoaa\Рабочий стол\Для Зайковой А.В\2017\Бюджет для граждан 2018-2020\примеры\картинки\Bankovskie_operacii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5" y="1126414"/>
            <a:ext cx="2376069" cy="20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8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820" y="1900007"/>
            <a:ext cx="2496732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951" y="332656"/>
            <a:ext cx="8229600" cy="701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kuharenkoaa\Desktop\Для Зайковой А.В\2018\Бюджет для граждан 2019-2021\рабочий материал\картинки\kisspng-measuring-scales-balans-clip-art-weight-loss-vector-5b0cb2ff69d570.409597671527558911433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6" y="1900007"/>
            <a:ext cx="2664298" cy="213143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796449"/>
            <a:ext cx="1403563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5415" y="3338085"/>
            <a:ext cx="1266149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393" y="3338113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5501" y="2796448"/>
            <a:ext cx="137727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Palatino Linotype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5415" y="11256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Доходы превышают расходы</a:t>
            </a:r>
            <a:endParaRPr lang="ru-RU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i="1" u="sng" dirty="0" smtClean="0"/>
              <a:t>Расходы превышают доходы</a:t>
            </a:r>
            <a:endParaRPr lang="ru-RU" i="1" u="sng" dirty="0"/>
          </a:p>
        </p:txBody>
      </p:sp>
      <p:sp>
        <p:nvSpPr>
          <p:cNvPr id="16" name="Прямоугольник с двумя вырезанными соседними углами 15"/>
          <p:cNvSpPr/>
          <p:nvPr/>
        </p:nvSpPr>
        <p:spPr>
          <a:xfrm rot="10800000">
            <a:off x="1075842" y="4232979"/>
            <a:ext cx="2664296" cy="2880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 rot="10800000">
            <a:off x="5583821" y="4232979"/>
            <a:ext cx="2664296" cy="288032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43406" y="4197462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Дефицит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1384" y="4192329"/>
            <a:ext cx="23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Palatino Linotype"/>
              </a:rPr>
              <a:t>Профицит</a:t>
            </a: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 rot="10800000">
            <a:off x="491092" y="4656224"/>
            <a:ext cx="2664296" cy="1169551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641" y="4656223"/>
            <a:ext cx="2640748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источниках покрытия дефицита (использование накоплений, остатков, привлечение кредитов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)</a:t>
            </a:r>
            <a:endParaRPr lang="ru-RU" sz="14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>
          <a:xfrm rot="10800000">
            <a:off x="471733" y="5926949"/>
            <a:ext cx="2664296" cy="864096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9318" y="5989665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Рост долга и (или) снижение остатков (накоплений) средств бюджета </a:t>
            </a:r>
            <a:endParaRPr lang="ru-RU" sz="1400" i="1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 rot="10800000">
            <a:off x="6073721" y="4656224"/>
            <a:ext cx="2664296" cy="1169551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 rot="10800000">
            <a:off x="6084168" y="5926950"/>
            <a:ext cx="2664296" cy="864096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85495" y="4656225"/>
            <a:ext cx="26407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принимается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решение об использовании профицита (накопление резервов, остатков, 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погашение </a:t>
            </a:r>
            <a:r>
              <a:rPr lang="ru-RU" sz="1400" dirty="0">
                <a:solidFill>
                  <a:prstClr val="black"/>
                </a:solidFill>
                <a:latin typeface="Palatino Linotype"/>
              </a:rPr>
              <a:t>кредитов)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5495" y="5986111"/>
            <a:ext cx="2664296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Palatino Linotype"/>
              </a:rPr>
              <a:t>Снижение </a:t>
            </a:r>
            <a:r>
              <a:rPr lang="ru-RU" sz="1400" i="1" dirty="0">
                <a:solidFill>
                  <a:prstClr val="black"/>
                </a:solidFill>
                <a:latin typeface="Palatino Linotype"/>
              </a:rPr>
              <a:t>долга и (или) рост остатков (накоплений) средств бюджета </a:t>
            </a:r>
          </a:p>
        </p:txBody>
      </p:sp>
      <p:pic>
        <p:nvPicPr>
          <p:cNvPr id="1026" name="Picture 2" descr="C:\Users\kuharenkoaa\Desktop\Для Зайковой А.В\2017\Бюджет для граждан 2018-2020\примеры\картинки\about_budg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3" y="1494955"/>
            <a:ext cx="3627616" cy="1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554" y="4610398"/>
            <a:ext cx="2623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доходам и расходам – основополагающее требование при составлении и утверждении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74" y="255235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ежегодное составление и рассмотрение проекта бюджета,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утверждение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исполнение бюджета, контроль за его исполнением,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осуществление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бюджетного учета, рассмотрение и утверждение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76187093"/>
              </p:ext>
            </p:extLst>
          </p:nvPr>
        </p:nvGraphicFramePr>
        <p:xfrm>
          <a:off x="16381" y="1652900"/>
          <a:ext cx="7908209" cy="46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7499622" y="3356992"/>
            <a:ext cx="1619672" cy="1440160"/>
          </a:xfrm>
          <a:prstGeom prst="roundRect">
            <a:avLst/>
          </a:prstGeom>
          <a:solidFill>
            <a:srgbClr val="FBCD8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онтроль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12" y="5880606"/>
            <a:ext cx="66116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проекту бюджета и отчету об исполнении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75656" y="3943370"/>
            <a:ext cx="0" cy="188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05657" y="5070274"/>
            <a:ext cx="0" cy="784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2" name="Picture 2" descr="C:\Users\piskunova\Desktop\Новая папка\2 раздел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486" t="18382" r="6252" b="58572"/>
          <a:stretch/>
        </p:blipFill>
        <p:spPr bwMode="auto">
          <a:xfrm>
            <a:off x="9684568" y="4385361"/>
            <a:ext cx="1774209" cy="1583140"/>
          </a:xfrm>
          <a:prstGeom prst="rect">
            <a:avLst/>
          </a:prstGeom>
          <a:noFill/>
        </p:spPr>
      </p:pic>
      <p:pic>
        <p:nvPicPr>
          <p:cNvPr id="1026" name="Picture 2" descr="C:\Users\kuharenkoaa\Desktop\Для Зайковой А.В\2018\Бюджет для граждан 2019-2021\рабочий материал\картинки\kisspng-wedding-coloring-book-coloring-books-for-kids-boo-tube-livre-png-5b8c81ddb2f988.5396861515359349417331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5559" r="26242" b="14517"/>
          <a:stretch/>
        </p:blipFill>
        <p:spPr bwMode="auto">
          <a:xfrm>
            <a:off x="7350925" y="5070274"/>
            <a:ext cx="1733266" cy="16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5361"/>
            <a:ext cx="936104" cy="8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" y="4001202"/>
            <a:ext cx="921768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47652"/>
            <a:ext cx="900428" cy="8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6" y="3356992"/>
            <a:ext cx="7286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29" y="550907"/>
            <a:ext cx="8352928" cy="5913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Материалы, используемые  для формирования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3923088"/>
              </p:ext>
            </p:extLst>
          </p:nvPr>
        </p:nvGraphicFramePr>
        <p:xfrm>
          <a:off x="-990128" y="1299723"/>
          <a:ext cx="10962727" cy="55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3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05" y="281967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55403"/>
              </p:ext>
            </p:extLst>
          </p:nvPr>
        </p:nvGraphicFramePr>
        <p:xfrm>
          <a:off x="193902" y="2504042"/>
          <a:ext cx="2851541" cy="15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13154"/>
              </p:ext>
            </p:extLst>
          </p:nvPr>
        </p:nvGraphicFramePr>
        <p:xfrm>
          <a:off x="3383868" y="2492896"/>
          <a:ext cx="2808312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120887"/>
              </p:ext>
            </p:extLst>
          </p:nvPr>
        </p:nvGraphicFramePr>
        <p:xfrm>
          <a:off x="6262535" y="2492896"/>
          <a:ext cx="2681343" cy="149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5" y="3990014"/>
            <a:ext cx="2304256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налогов и сборов, предусмотренных законодательством Российской Федерации, в том числе от налогов, предусмотренных специальными налоговыми  режимами и законодательством Иркутской области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90014"/>
            <a:ext cx="2448272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собственности, природных ресурсов, от различного вида услуг, а также платежи в виде штрафов или иных санкций за нарушение законодательства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3518" y="4174680"/>
            <a:ext cx="249036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поступившие в бюджет денежные средства на безвозмездной и безвозвратной основе из других бюджетов бюджетной системы (межбюджетные трансферты) 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685" y="889333"/>
            <a:ext cx="359687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u="sng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средства, поступающие в бюджет в соответствии с законодательством Российской Федерации.</a:t>
            </a:r>
          </a:p>
          <a:p>
            <a:pPr algn="ctr"/>
            <a:r>
              <a:rPr lang="ru-RU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06807"/>
              </p:ext>
            </p:extLst>
          </p:nvPr>
        </p:nvGraphicFramePr>
        <p:xfrm>
          <a:off x="1619673" y="846579"/>
          <a:ext cx="3240359" cy="160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467545" y="2564904"/>
            <a:ext cx="820891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54" y="274510"/>
            <a:ext cx="8229600" cy="5913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67303730"/>
              </p:ext>
            </p:extLst>
          </p:nvPr>
        </p:nvGraphicFramePr>
        <p:xfrm>
          <a:off x="110760" y="980728"/>
          <a:ext cx="9005551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66" y="451014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Иркутского районного муниципального образования,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5" y="2127694"/>
            <a:ext cx="3636339" cy="2308324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законодательства, обеспечения бюджетной устойчивость в среднесрочной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398412"/>
            <a:ext cx="2634019" cy="1432597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27696"/>
              </p:ext>
            </p:extLst>
          </p:nvPr>
        </p:nvGraphicFramePr>
        <p:xfrm>
          <a:off x="3419872" y="5157193"/>
          <a:ext cx="5436000" cy="142545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304000"/>
                <a:gridCol w="1044000"/>
                <a:gridCol w="1044000"/>
                <a:gridCol w="1044000"/>
              </a:tblGrid>
              <a:tr h="352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7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4 237,7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3 191,6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3 175,0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68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4 363,5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3 286,4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273,8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-125,8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-94,8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-98,8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82453" y="2200672"/>
            <a:ext cx="144016" cy="148208"/>
          </a:xfrm>
          <a:prstGeom prst="rect">
            <a:avLst/>
          </a:prstGeom>
          <a:solidFill>
            <a:srgbClr val="C18DB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2453" y="2777660"/>
            <a:ext cx="144016" cy="14820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70943" y="3447198"/>
            <a:ext cx="144016" cy="148208"/>
          </a:xfrm>
          <a:prstGeom prst="rect">
            <a:avLst/>
          </a:prstGeom>
          <a:solidFill>
            <a:srgbClr val="C18DBF"/>
          </a:solidFill>
          <a:ln>
            <a:solidFill>
              <a:srgbClr val="C18DB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3882453" y="3424806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8567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567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8567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01159"/>
              </p:ext>
            </p:extLst>
          </p:nvPr>
        </p:nvGraphicFramePr>
        <p:xfrm>
          <a:off x="101566" y="1922649"/>
          <a:ext cx="3600400" cy="319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8804"/>
            <a:ext cx="288032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8"/>
          <a:stretch/>
        </p:blipFill>
        <p:spPr bwMode="auto">
          <a:xfrm>
            <a:off x="2627784" y="2852936"/>
            <a:ext cx="288032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8"/>
          <a:stretch/>
        </p:blipFill>
        <p:spPr bwMode="auto">
          <a:xfrm>
            <a:off x="1619672" y="2852936"/>
            <a:ext cx="288032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219011"/>
            <a:ext cx="8229600" cy="69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Распределение налогов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kuharenkoaa\Desktop\Для Зайковой А.В\2018\Бюджет для граждан 2019-2021\рабочий материал\картинки\osclass_russian_ma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37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34650"/>
              </p:ext>
            </p:extLst>
          </p:nvPr>
        </p:nvGraphicFramePr>
        <p:xfrm>
          <a:off x="179512" y="1052737"/>
          <a:ext cx="8784976" cy="57282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80320"/>
                <a:gridCol w="1584176"/>
                <a:gridCol w="1224136"/>
                <a:gridCol w="1728192"/>
                <a:gridCol w="1368152"/>
              </a:tblGrid>
              <a:tr h="789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муниципальных районов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8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Акцизы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налог на вмененный доход для отдельных видов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8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0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8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Задолженность по отмененным налогам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18898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188992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1889926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8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239925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2399728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299695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3717032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3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508266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97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5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2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5595540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3" y="6185771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74143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Kuharenkoaa\Рабочий стол\gal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47865"/>
            <a:ext cx="418828" cy="4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89220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871,1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860,7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873,4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275,0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2 771,1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2 069,6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2 026,6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96156"/>
              </p:ext>
            </p:extLst>
          </p:nvPr>
        </p:nvGraphicFramePr>
        <p:xfrm>
          <a:off x="-21232" y="1333872"/>
          <a:ext cx="4161184" cy="562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60495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65,4%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061" y="19168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26688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403700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382097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26688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86" y="548680"/>
            <a:ext cx="8178013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за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1837451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Доходы районного бюджета 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 запланированы в сумме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4 237,7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млн. рублей.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году доходы районного бюджета прогнозируются в объеме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3 191,6 млн.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рублей, что 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1 046,1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млн. рублей (-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24,7%)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меньше прогнозируемого поступления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году.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году доходы районного бюджета прогнозируются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объеме                     3 175,0 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млн. рублей, что 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16,6 млн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(-0,5%)  меньше прогнозируемого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поступления в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2022 году.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годов не планируется дотация на выравнивание бюджетной обеспеченности ввиду ее замены дополнительными нормативами отчислений от налога на доходы физических лиц.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Прогнозируемое снижение безвозмездных </a:t>
            </a:r>
            <a:r>
              <a:rPr lang="x-none" sz="1400" b="1" i="1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на плановый период</a:t>
            </a:r>
            <a:r>
              <a:rPr lang="x-none" sz="1400" b="1" i="1" smtClean="0">
                <a:latin typeface="Times New Roman" pitchFamily="18" charset="0"/>
                <a:cs typeface="Times New Roman" pitchFamily="18" charset="0"/>
              </a:rPr>
              <a:t> обусловлено </a:t>
            </a:r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тем, что в проекте закона Иркутской области «Об областном бюджете на 20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год и на плановый период 20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1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и 20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 годов» объем межбюджетных трансфертов не полностью распределен между бюджетами муниципальных образований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Иркутской области</a:t>
            </a:r>
            <a:r>
              <a:rPr lang="x-none" sz="1400" b="1" i="1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948630"/>
              </p:ext>
            </p:extLst>
          </p:nvPr>
        </p:nvGraphicFramePr>
        <p:xfrm>
          <a:off x="0" y="1556792"/>
          <a:ext cx="421196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871,1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27809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595,5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2 771,1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4139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2 069,6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34197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261,3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29876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860,7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9832" y="29876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873,4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34197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275,0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42838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2 026,6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289"/>
            <a:ext cx="8229600" cy="980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Уважаемые жители                                            Иркутского районного муниципального образования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9169"/>
            <a:ext cx="8784976" cy="5328592"/>
          </a:xfrm>
        </p:spPr>
        <p:txBody>
          <a:bodyPr>
            <a:noAutofit/>
          </a:bodyPr>
          <a:lstStyle/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прозрачности и открытости бюджета и бюджетного процесса представляем Вашему вниманию информационный ресурс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познакомит Вас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характеристиками бюджета Иркутского районного муниципального образования на 2021 год и плановый период 2022 и 2023 годов.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знаете,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аналитический материал, доступный для широкого круга пользователей, в который включены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основанные на официальной информации об основных показателях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развития, задачах и приоритетных направлениях бюджетной политики, источниках доходов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и планируемых расходах бюджета Иркутского районного муниципального образования.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житель Иркутского районного муниципального образования должен иметь возможность узнать, сколько средств поступает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Иркутского районного муниципального образования,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что они расходуются и какие результаты при этом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достигаются.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уверены, что передаваемые ими в распоряжение муниципалитета средства приносят конкретные результаты как для общества в целом, так и для каждого человека. Надеюсь, что представленная информация будет полезна тем, кому небезразлично будущее Иркутского районного муниципального образования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 и диаграммы позволят Вам наглядно увидеть и понять структуру доходов и расходов бюджета Иркутского районного муниципального образования.</a:t>
            </a:r>
          </a:p>
          <a:p>
            <a:pPr marL="0" indent="266700" algn="just">
              <a:buNone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уважением,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 Иркутского районного муниципального образования</a:t>
            </a:r>
          </a:p>
          <a:p>
            <a:pPr marL="0" indent="0" algn="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Л.П.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3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279"/>
            <a:ext cx="8507288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91852"/>
              </p:ext>
            </p:extLst>
          </p:nvPr>
        </p:nvGraphicFramePr>
        <p:xfrm>
          <a:off x="318712" y="1395119"/>
          <a:ext cx="8717784" cy="193230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32511"/>
                <a:gridCol w="1328425"/>
                <a:gridCol w="1328425"/>
                <a:gridCol w="1328423"/>
              </a:tblGrid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2021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639,3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201,8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Единый налог на вмененный доход для отдельных видов деятельности, Единый сельскохозяйственный налог, Патент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2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Прочие </a:t>
                      </a:r>
                      <a:r>
                        <a:rPr lang="ru-RU" sz="1200" u="none" strike="noStrike" dirty="0">
                          <a:effectLst/>
                        </a:rPr>
                        <a:t>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557324"/>
              </p:ext>
            </p:extLst>
          </p:nvPr>
        </p:nvGraphicFramePr>
        <p:xfrm>
          <a:off x="0" y="3212976"/>
          <a:ext cx="9144000" cy="350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35120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73,7%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437613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23,2%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474456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5896" y="357301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43651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23,4%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47251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357301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73,6%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437613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24,0%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4328" y="47251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,9%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656" y="130324"/>
            <a:ext cx="8485344" cy="5859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33364"/>
              </p:ext>
            </p:extLst>
          </p:nvPr>
        </p:nvGraphicFramePr>
        <p:xfrm>
          <a:off x="89693" y="1196752"/>
          <a:ext cx="9054306" cy="190270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307699"/>
                <a:gridCol w="1248869"/>
                <a:gridCol w="1248869"/>
                <a:gridCol w="1248869"/>
              </a:tblGrid>
              <a:tr h="25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7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221391"/>
              </p:ext>
            </p:extLst>
          </p:nvPr>
        </p:nvGraphicFramePr>
        <p:xfrm>
          <a:off x="5057" y="3140968"/>
          <a:ext cx="9138943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26177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443711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10,7%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47251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872" y="41490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3928" y="46531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47251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443711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24,3%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46531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0152" y="414908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72,8%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46641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45091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4288" y="473617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2,6%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4328" y="459216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12" y="54799"/>
            <a:ext cx="8229600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2021 - 2023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99984"/>
              </p:ext>
            </p:extLst>
          </p:nvPr>
        </p:nvGraphicFramePr>
        <p:xfrm>
          <a:off x="107505" y="1412776"/>
          <a:ext cx="8928992" cy="147644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456383"/>
                <a:gridCol w="2160240"/>
                <a:gridCol w="1728192"/>
                <a:gridCol w="1584177"/>
              </a:tblGrid>
              <a:tr h="26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7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41584"/>
              </p:ext>
            </p:extLst>
          </p:nvPr>
        </p:nvGraphicFramePr>
        <p:xfrm>
          <a:off x="107504" y="2492896"/>
          <a:ext cx="9144000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3805" y="353867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3519" y="305814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49411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50851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443711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26,2%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31409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50654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29309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333724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506543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-2738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172208" cy="368729"/>
            <a:chOff x="827584" y="836712"/>
            <a:chExt cx="8172208" cy="368729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2021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2022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76142" y="8491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2021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31768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2022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24414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357,0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338,5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335,1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45,5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380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40,9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22,7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14,6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13,0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13,0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148,2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180,6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91,2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6092100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2 302,0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3 401,5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2 378,4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6058943"/>
            <a:ext cx="717208" cy="6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146100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13,4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80,5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82,0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7,5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284,8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271,6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258,6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:\Users\vaschenkoev\Desktop\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08" y="5306925"/>
            <a:ext cx="785073" cy="5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Группа 80"/>
          <p:cNvGrpSpPr/>
          <p:nvPr/>
        </p:nvGrpSpPr>
        <p:grpSpPr>
          <a:xfrm>
            <a:off x="971600" y="5229200"/>
            <a:ext cx="3907108" cy="721276"/>
            <a:chOff x="943586" y="5245924"/>
            <a:chExt cx="3907108" cy="721276"/>
          </a:xfrm>
        </p:grpSpPr>
        <p:sp>
          <p:nvSpPr>
            <p:cNvPr id="82" name="TextBox 81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49,8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Охрана окружающей среды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49,8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1955425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35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бюджетной 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0711044"/>
              </p:ext>
            </p:extLst>
          </p:nvPr>
        </p:nvGraphicFramePr>
        <p:xfrm>
          <a:off x="107504" y="1135063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0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Функциональная структура расходов  бюджета на 2021 год</a:t>
            </a: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02292004"/>
              </p:ext>
            </p:extLst>
          </p:nvPr>
        </p:nvGraphicFramePr>
        <p:xfrm>
          <a:off x="1" y="0"/>
          <a:ext cx="938982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65212" y="4320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Удельный вес расходов на социальную </a:t>
            </a:r>
            <a:b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сферу в объеме расходов бюджета 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8172929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1793817"/>
              </p:ext>
            </p:extLst>
          </p:nvPr>
        </p:nvGraphicFramePr>
        <p:xfrm>
          <a:off x="5537026" y="980728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2229335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06509855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28529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>
              <a:defRPr lang="ru-RU" sz="180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E6842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39237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Прочие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расходы 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5597" y="2852936"/>
            <a:ext cx="294711" cy="266328"/>
          </a:xfrm>
          <a:prstGeom prst="roundRect">
            <a:avLst/>
          </a:prstGeom>
          <a:solidFill>
            <a:srgbClr val="00CC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3954760"/>
            <a:ext cx="294711" cy="266328"/>
          </a:xfrm>
          <a:prstGeom prst="roundRect">
            <a:avLst/>
          </a:prstGeom>
          <a:solidFill>
            <a:srgbClr val="FF7C8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9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3591245"/>
              </p:ext>
            </p:extLst>
          </p:nvPr>
        </p:nvGraphicFramePr>
        <p:xfrm>
          <a:off x="0" y="2032162"/>
          <a:ext cx="9144000" cy="48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90861"/>
              </p:ext>
            </p:extLst>
          </p:nvPr>
        </p:nvGraphicFramePr>
        <p:xfrm>
          <a:off x="539552" y="1412776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3 401,5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2 302,0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2 378,4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41303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бюджета на социальную сферу на 2021-2023 годы, </a:t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395828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95,6%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5962105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94,9%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0,3%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2,7%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3,9%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4,5%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5547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28487"/>
              </p:ext>
            </p:extLst>
          </p:nvPr>
        </p:nvGraphicFramePr>
        <p:xfrm>
          <a:off x="144825" y="5681534"/>
          <a:ext cx="8819664" cy="86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9952"/>
                <a:gridCol w="1259952"/>
                <a:gridCol w="1259952"/>
                <a:gridCol w="1259952"/>
                <a:gridCol w="1256886"/>
                <a:gridCol w="1263018"/>
                <a:gridCol w="12599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effectLst/>
                        </a:rPr>
                        <a:t>154,4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2018 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 </a:t>
                      </a:r>
                      <a:r>
                        <a:rPr lang="ru-RU" sz="1600" u="none" strike="noStrike" dirty="0">
                          <a:effectLst/>
                        </a:rPr>
                        <a:t>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2023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97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94211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2021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2022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2023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4 323,3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3 223,1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3 177,6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40,2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32,9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33,2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9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33075"/>
              </p:ext>
            </p:extLst>
          </p:nvPr>
        </p:nvGraphicFramePr>
        <p:xfrm>
          <a:off x="179512" y="692698"/>
          <a:ext cx="8784977" cy="621589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400600"/>
                <a:gridCol w="1152128"/>
                <a:gridCol w="1152128"/>
                <a:gridCol w="1080121"/>
              </a:tblGrid>
              <a:tr h="5692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</a:tr>
              <a:tr h="52810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296.4</a:t>
                      </a:r>
                    </a:p>
                  </a:txBody>
                  <a:tcPr marL="9525" marR="9525" marT="9525" marB="0"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286.7</a:t>
                      </a:r>
                    </a:p>
                  </a:txBody>
                  <a:tcPr marL="9525" marR="9525" marT="9525" marB="0" anchor="ctr"/>
                </a:tc>
              </a:tr>
              <a:tr h="74223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37.3</a:t>
                      </a:r>
                    </a:p>
                  </a:txBody>
                  <a:tcPr marL="9525" marR="9525" marT="9525" marB="0" anchor="ctr"/>
                </a:tc>
              </a:tr>
              <a:tr h="59964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3 338.3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2 248.6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2 326.7</a:t>
                      </a:r>
                    </a:p>
                  </a:txBody>
                  <a:tcPr marL="9525" marR="9525" marT="9525" marB="0" anchor="ctr"/>
                </a:tc>
              </a:tr>
              <a:tr h="64083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03888"/>
              </p:ext>
            </p:extLst>
          </p:nvPr>
        </p:nvGraphicFramePr>
        <p:xfrm>
          <a:off x="179512" y="1052736"/>
          <a:ext cx="8856983" cy="58389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16624"/>
                <a:gridCol w="1080120"/>
                <a:gridCol w="1080120"/>
                <a:gridCol w="1080119"/>
              </a:tblGrid>
              <a:tr h="5207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2022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142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34.0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11.1</a:t>
                      </a:r>
                    </a:p>
                  </a:txBody>
                  <a:tcPr marL="9525" marR="9525" marT="9525" marB="0" anchor="ctr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безопасности, профилактика правонарушений, социально-негативных явлений, в том числе среди несовершеннолетних и участие в реализации мероприятий по охране здоровья населения на территории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</a:tr>
              <a:tr h="87360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91.2</a:t>
                      </a:r>
                    </a:p>
                  </a:txBody>
                  <a:tcPr marL="9525" marR="9525" marT="9525" marB="0" anchor="ctr"/>
                </a:tc>
              </a:tr>
              <a:tr h="87360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</a:tr>
              <a:tr h="91011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сельского хозяйства и устойчивое развитие сельских территорий Иркутского районного муниципального образования"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99939"/>
              </p:ext>
            </p:extLst>
          </p:nvPr>
        </p:nvGraphicFramePr>
        <p:xfrm>
          <a:off x="251520" y="1340768"/>
          <a:ext cx="8856983" cy="25297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16624"/>
                <a:gridCol w="1080120"/>
                <a:gridCol w="1102359"/>
                <a:gridCol w="1057880"/>
              </a:tblGrid>
              <a:tr h="5207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2021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2022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34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Муниципальная программа </a:t>
                      </a:r>
                      <a:r>
                        <a:rPr lang="ru-RU" sz="1600" kern="1200" dirty="0" smtClean="0">
                          <a:effectLst/>
                        </a:rPr>
                        <a:t>"Охрана окружающей среды в Иркутском районном муниципальном образовании"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31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4 323.3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3 223.1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/>
                        <a:t>3 177.6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98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40.2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32.9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25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4 363.5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/>
                        <a:t>3 255.9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210.8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663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124744"/>
            <a:ext cx="5346624" cy="792088"/>
            <a:chOff x="3635896" y="1196752"/>
            <a:chExt cx="534662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1,0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852" y="1650286"/>
              <a:ext cx="170046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1,2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2,4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3365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2506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195922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47139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492896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экономического потенциала Иркутского района, формирование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благоприятного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464117" cy="1948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07904" y="6453336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2018-2023 </a:t>
            </a:r>
            <a:r>
              <a:rPr lang="ru-RU" sz="1200" dirty="0" smtClean="0"/>
              <a:t>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018" y="4005064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8" y="400506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612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298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5192640"/>
            <a:ext cx="2975300" cy="1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450912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объемов и качества услуг торговли, общественного питания и бытового обслуживания населения в Иркутском районе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210036"/>
            <a:ext cx="450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туризма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733256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проведения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государственной политики по вопросам мобилизационной подготовки и мобилизации, защите государственной тайны и информации.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6" y="581487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825" y="1392415"/>
            <a:ext cx="4995998" cy="792088"/>
            <a:chOff x="800138" y="1196752"/>
            <a:chExt cx="499599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800138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41,2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9492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36,5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0440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16,8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767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29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70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73398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3" y="49106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1" y="6218148"/>
            <a:ext cx="43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2281" y="4534111"/>
            <a:ext cx="517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сохранности автомобильных дорог общего пользования, находящихся в перечне автомобильных дорог общего пользования Иркутского районного муниципального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3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"Организация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06641"/>
            <a:chOff x="3326369" y="1158090"/>
            <a:chExt cx="5998159" cy="806641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20516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308,4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299,8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296,4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9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620" y="2723728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3010144" cy="22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3,6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1,0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1,0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2018-2023 годы</a:t>
            </a:r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"Управление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313,0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299,7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286,7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долгосрочной сбалансированности и устойчивости бюджетной системы Иркутского района, повышение качества управления муниципальными финансами Иркутского 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670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составления и исполнения районного бюджета, управление районными финансами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4930" y="4837525"/>
            <a:ext cx="684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овершенствование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управления муниципальными финансами в Иркутском районе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0" y="498915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14041" y="5805264"/>
            <a:ext cx="6130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2018-2023 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4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38,5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37,4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37,3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610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6515" y="5796553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2578" y="5076473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064" y="4581128"/>
            <a:ext cx="7336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деятельности КУМИ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0064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pic>
        <p:nvPicPr>
          <p:cNvPr id="34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450912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667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49" y="586480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5710935"/>
              </p:ext>
            </p:extLst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3 338,3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2 248,6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2 326,7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1034" y="3717032"/>
            <a:ext cx="62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доступности и качества дошкольного 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образования,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предоставления качественного общего образования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2025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бновление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районной системы воспитания учащихся с учетом 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интересов</a:t>
            </a:r>
            <a:b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актуальных потребностей современного российского общества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4253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93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653136"/>
            <a:ext cx="634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мест, условий для реализации прав детей на получение общедоступного и бесплатного образования, соответствующих 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современным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санитарным нормам и правилам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691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19971"/>
            <a:ext cx="3450314" cy="34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35696" y="6165304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2018-2023 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6097764"/>
            <a:ext cx="1407963" cy="6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271591"/>
            <a:ext cx="644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 безопасности учебного процесса и подвоза 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в муниципальные общеобразовательные организации</a:t>
            </a:r>
            <a:endParaRPr lang="ru-RU" sz="12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" y="5326715"/>
            <a:ext cx="257275" cy="2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733256"/>
            <a:ext cx="579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</a:t>
            </a:r>
            <a:r>
              <a:rPr lang="ru-RU" sz="12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функционирования системы </a:t>
            </a:r>
            <a:r>
              <a:rPr lang="ru-RU" sz="12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2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5758763"/>
            <a:ext cx="257275" cy="2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80,1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68,3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69,0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91077" y="4201924"/>
            <a:ext cx="583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культурного наследия, реализация творческого потенциала населения и повышения качества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2240" y="5373216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азвитие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молодых дарований, детского художественного образования и творчества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21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05" y="48691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4452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1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460020" y="4779940"/>
            <a:ext cx="57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библиотечного обслуживания населения и комплектование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1693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839610" cy="797749"/>
            <a:chOff x="3747095" y="1196752"/>
            <a:chExt cx="583961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34,7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35706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33,7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34,0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овершенствованию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спортивной инфраструктуры и материально-технической базы для занятий физической культурой и спортом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481" y="5182731"/>
            <a:ext cx="533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7" y="518444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5999032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2018-2023 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11,8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11,7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11,1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2021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590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864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474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2767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2018-2023 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8145" y="2632253"/>
            <a:ext cx="782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успешной социализации и эффективной самореализации молодежи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1411" y="3891556"/>
            <a:ext cx="617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ачественное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 потенциала и воспитание молодежи Иркутского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8539" y="4491117"/>
            <a:ext cx="611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молодежной среде Иркутского района негативного отношения к незаконному обороту и потреблению наркотиков, курению и связанных с ними социально – негативных 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6760" y="5498648"/>
            <a:ext cx="540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5681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4624"/>
            <a:ext cx="7196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"Обеспечение безопасности, профилактика правонарушений, социально-негативных явлений, в том числе среди несовершеннолетних и участие в реализации мероприятий по охране здоровья населения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977628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64997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631216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1,4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2022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649973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1,9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227687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344975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0992" y="3854883"/>
            <a:ext cx="3717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правонарушений, преступлений и обеспечение безопасности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691" y="4896162"/>
            <a:ext cx="339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рофилактика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правонарушений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9715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4659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58772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pic>
        <p:nvPicPr>
          <p:cNvPr id="3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" y="52666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97150"/>
            <a:ext cx="1604205" cy="21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366848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0873" y="2636912"/>
            <a:ext cx="919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рофилактика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правонарушений, социально – негативных явлений, в том числе среди несовершеннолетних и участие в реализации мероприятий по охране здоровья населения на территории Иркутского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0992" y="5571237"/>
            <a:ext cx="38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крепление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здоровья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населения,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повышение качества оказания медицинской помощи населению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4054629"/>
            <a:ext cx="386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государственной политики по вопросам мобилизационной подготовки и мобилизации, защите государственной тайны и информации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5157770"/>
            <a:ext cx="4301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гражданской обороны, защиты населения и территорий Иркутского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чрезвычайных ситуаций природного и техногенного характера и безопасности людей</a:t>
            </a:r>
          </a:p>
        </p:txBody>
      </p:sp>
    </p:spTree>
    <p:extLst>
      <p:ext uri="{BB962C8B-B14F-4D97-AF65-F5344CB8AC3E}">
        <p14:creationId xmlns:p14="http://schemas.microsoft.com/office/powerpoint/2010/main" val="326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148,2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180,6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2010326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91,2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2088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52936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79" y="4766007"/>
            <a:ext cx="718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предоставляемых коммунальных, услуг, модернизация и развитие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75656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использования энергетических ресурсов на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2129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повышение 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2,5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938318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2,4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6210" y="4293096"/>
            <a:ext cx="583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стимулирование деятельности социально 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29" y="436510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3" y="515719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5088086"/>
            <a:ext cx="579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институтов гражданского общества, содействия развитию благотворительной деятельности и добровольчества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Иркутского района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290156"/>
            <a:ext cx="484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</a:t>
            </a:r>
            <a:r>
              <a:rPr lang="ru-RU" sz="1400" b="0" dirty="0" smtClean="0"/>
              <a:t>программы</a:t>
            </a: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 2018-2023 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сельского хозяйства и устойчивое развитие сельских территорий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0,6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0,6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0,6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3936" y="395521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сельскохозяйственного производства в поселениях, расширение рынка сельскохозяйственной продукции, сырья и продовольствия в Иркутском районе и комфортного условия жизнедеятельности в сельской местности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83658" y="5104854"/>
            <a:ext cx="736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сельскохозяйственного производства в поселениях, расширение рынка сельскохозяйственной продукции, сырья и продовольствия в Иркутском районе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207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87" y="527096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15837" y="626863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2018-2023 </a:t>
            </a:r>
            <a:r>
              <a:rPr lang="ru-RU" sz="1400" dirty="0" smtClean="0"/>
              <a:t>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18058"/>
            <a:ext cx="7956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комфортных условий жизнедеятельности в сельской местности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vaschenkoev\Desktop\2016\примеры\Новая папка\agriculture-png-agriculture-png-png-image-6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4" y="5686251"/>
            <a:ext cx="1836544" cy="11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https://img3.stockfresh.com/files/a/andreasberheide/m/21/2118243_stock-photo-growt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73" y="3681539"/>
            <a:ext cx="1352094" cy="13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0,05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8CADAE">
                    <a:lumMod val="50000"/>
                  </a:srgbClr>
                </a:solidFill>
              </a:rPr>
              <a:t>0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,0</a:t>
            </a:r>
            <a:r>
              <a:rPr lang="en-US" sz="1600" dirty="0" smtClean="0">
                <a:solidFill>
                  <a:srgbClr val="8CADAE">
                    <a:lumMod val="50000"/>
                  </a:srgbClr>
                </a:solidFill>
              </a:rPr>
              <a:t>5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8CADAE">
                    <a:lumMod val="50000"/>
                  </a:srgbClr>
                </a:solidFill>
              </a:rPr>
              <a:t>0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,</a:t>
            </a:r>
            <a:r>
              <a:rPr lang="en-US" sz="1600" dirty="0" smtClean="0">
                <a:solidFill>
                  <a:srgbClr val="8CADAE">
                    <a:lumMod val="50000"/>
                  </a:srgbClr>
                </a:solidFill>
              </a:rPr>
              <a:t>0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2021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335699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 в Иркутском районном муниципальном образовании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393707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52253" y="6002704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2019-2023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163" y="3789040"/>
            <a:ext cx="480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Стабилизация ситуации в сфере обращения с твердыми коммунальными отходами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96" y="4437112"/>
            <a:ext cx="5308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защищенности населения и объектов экономики от наводнений и иного негативного воздействия</a:t>
            </a:r>
          </a:p>
        </p:txBody>
      </p:sp>
      <p:pic>
        <p:nvPicPr>
          <p:cNvPr id="1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568" y="5283902"/>
            <a:ext cx="513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уровня экологической грамотности населения Иркутского района</a:t>
            </a: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9872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1773546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9" y="3712050"/>
            <a:ext cx="3127953" cy="2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chenkoev\Desktop\889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02"/>
            <a:ext cx="3000027" cy="2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332656"/>
            <a:ext cx="877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59050" y="5375606"/>
            <a:ext cx="7135920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на обслуживание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411760" y="596631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5,9</a:t>
            </a:r>
            <a:endParaRPr lang="ru-RU" sz="2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84596" y="596631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5,9</a:t>
            </a:r>
            <a:endParaRPr lang="ru-RU" sz="2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84168" y="596631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6,3</a:t>
            </a:r>
            <a:endParaRPr lang="ru-RU" sz="2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880370"/>
            <a:ext cx="8640960" cy="1196702"/>
            <a:chOff x="405664" y="3415837"/>
            <a:chExt cx="7856000" cy="9382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415837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000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69664" y="3892459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031138" y="3892459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28277" y="3887690"/>
              <a:ext cx="5693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195736" y="980728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202</a:t>
            </a:r>
            <a:r>
              <a:rPr lang="en-US" sz="20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20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год</a:t>
            </a:r>
            <a:endParaRPr lang="ru-RU" sz="20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980728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202</a:t>
            </a:r>
            <a:r>
              <a:rPr lang="en-US" sz="2000" dirty="0"/>
              <a:t>2</a:t>
            </a:r>
            <a:r>
              <a:rPr lang="ru-RU" sz="2000" dirty="0"/>
              <a:t> год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585572" y="980728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202</a:t>
            </a:r>
            <a:r>
              <a:rPr lang="en-US" sz="2000" dirty="0"/>
              <a:t>3</a:t>
            </a:r>
            <a:r>
              <a:rPr lang="ru-RU" sz="2000" dirty="0"/>
              <a:t> год </a:t>
            </a:r>
          </a:p>
        </p:txBody>
      </p:sp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87927" y="1685839"/>
            <a:ext cx="905607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представительного </a:t>
            </a:r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органа,  </a:t>
            </a:r>
            <a:r>
              <a:rPr lang="ru-RU" sz="2000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  <a:p>
            <a:pPr algn="ctr">
              <a:spcBef>
                <a:spcPct val="0"/>
              </a:spcBef>
            </a:pPr>
            <a:endParaRPr lang="ru-RU" sz="2000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9752" y="2164792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23,7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18741" y="2164793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23,7</a:t>
            </a:r>
            <a:endParaRPr lang="ru-RU" sz="2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36957" y="2164793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23,7</a:t>
            </a:r>
            <a:endParaRPr lang="ru-RU" sz="24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70349" y="4282152"/>
            <a:ext cx="8659148" cy="1086957"/>
            <a:chOff x="405664" y="3415837"/>
            <a:chExt cx="7856000" cy="86821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05664" y="3415837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000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</a:t>
              </a:r>
              <a:r>
                <a:rPr lang="ru-RU" sz="2000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существление </a:t>
              </a:r>
              <a:r>
                <a:rPr lang="ru-RU" sz="2000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областных </a:t>
              </a:r>
              <a:r>
                <a:rPr lang="ru-RU" sz="2000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 федеральных государственных </a:t>
              </a:r>
              <a:r>
                <a:rPr lang="ru-RU" sz="2000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полномочий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48456" y="3915295"/>
              <a:ext cx="569387" cy="3687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2,1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972027" y="3899273"/>
              <a:ext cx="723275" cy="3687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0,05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75589" y="3884036"/>
              <a:ext cx="723275" cy="3687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0,05</a:t>
              </a:r>
              <a:endParaRPr lang="ru-RU" sz="2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5833050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32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3588" y="443083"/>
            <a:ext cx="805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Межбюджетные трансферты </a:t>
            </a:r>
            <a:r>
              <a:rPr lang="ru-RU" sz="2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4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pic>
        <p:nvPicPr>
          <p:cNvPr id="4100" name="Picture 4" descr="http://creditmfo.ru/wp-content/uploads/2017/08/012615_184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29000"/>
            <a:ext cx="47815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61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21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284.8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67.4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217.4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377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2022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2023 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2022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2023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</a:t>
            </a:r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71.6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258.6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66.6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67.4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205.0 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1</a:t>
            </a:r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91.2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8445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Ожидаемое исполнения бюджета за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2020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 и основные характеристики бюджета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на 2021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–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2023 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06193"/>
              </p:ext>
            </p:extLst>
          </p:nvPr>
        </p:nvGraphicFramePr>
        <p:xfrm>
          <a:off x="340945" y="1916831"/>
          <a:ext cx="8424935" cy="36800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1944216"/>
                <a:gridCol w="1440160"/>
                <a:gridCol w="1440160"/>
                <a:gridCol w="1368151"/>
              </a:tblGrid>
              <a:tr h="803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Ожидаемое исполнение  2020 года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2021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2022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2023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5 560,1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5 406,3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4 093,7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</a:rPr>
                        <a:t>4 209,1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Расходы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5 593,9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4 363,5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3 286,4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3 273,8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8807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Дефицит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-33,8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-125,8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-94,8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-98,8</a:t>
                      </a:r>
                      <a:endParaRPr lang="ru-RU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6916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21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02566" y="48006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8(3952)718-056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fin20@gfu.ru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1" y="188640"/>
            <a:ext cx="8089808" cy="99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8149515"/>
              </p:ext>
            </p:extLst>
          </p:nvPr>
        </p:nvGraphicFramePr>
        <p:xfrm>
          <a:off x="107504" y="1124744"/>
          <a:ext cx="8928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8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27" y="188640"/>
            <a:ext cx="8053235" cy="10003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налоговой  политики Иркутского районного муниципального образования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67944" y="1685411"/>
            <a:ext cx="41587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9859" y="2780928"/>
            <a:ext cx="41874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собираемости налогов в бюджет ИРМО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644" y="1685411"/>
            <a:ext cx="384131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органами местного самоуправления поселений по вопросам правомерности и полноты поступления доходов в консолидированный бюджет ИРМО, а также повышения налогового потенциала 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81" y="3876353"/>
            <a:ext cx="391818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мобилизация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резервов доходной базы бюджета ИРМО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6241" y="3883257"/>
            <a:ext cx="41804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администрирования доходов бюджета ИРМО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81" y="4810987"/>
            <a:ext cx="836092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мониторинга изменений законодательства о налогах и сборах и бюджетного законодательства Российской Федерации, а также законодательства Российской Федерации, законов Иркутской области и муниципальных правовых актов органов местного самоуправления Иркутского районного муниципального образования, при необходимости приведение в соответствие с ними муниципальных правовых актов в части доходной части бюджета ИРМО</a:t>
            </a:r>
          </a:p>
        </p:txBody>
      </p:sp>
    </p:spTree>
    <p:extLst>
      <p:ext uri="{BB962C8B-B14F-4D97-AF65-F5344CB8AC3E}">
        <p14:creationId xmlns:p14="http://schemas.microsoft.com/office/powerpoint/2010/main" val="24941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926424" y="378974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Целесообразность замены дотации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79388" y="4953000"/>
            <a:ext cx="8785225" cy="1476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Средства, полученные муниципальным районом по дополнительному нормативу отчислений от НДФЛ сверх расчетного объема дотации на выравнивание бюджетной обеспеченности муниципальных районов, изъятию в бюджет субъекта Российской Федерации и (или) учету при последующем распределении межбюджетных трансфертов местным бюджетам не подлежат.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223963" y="1268760"/>
            <a:ext cx="2160587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/>
              <a:t>Муниципальный район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309394" y="1259140"/>
            <a:ext cx="3024187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/>
              <a:t>Субъект Российской Федерации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79388" y="1989138"/>
            <a:ext cx="4248150" cy="258445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/>
              <a:t>увеличение собираемости налогов и развитие имеющейся на территории муниципальных образований налоговой базы</a:t>
            </a:r>
          </a:p>
          <a:p>
            <a:pPr algn="ctr" eaLnBrk="1" hangingPunct="1">
              <a:buFontTx/>
              <a:buChar char="-"/>
            </a:pPr>
            <a:endParaRPr lang="ru-RU" dirty="0"/>
          </a:p>
          <a:p>
            <a:pPr algn="ctr" eaLnBrk="1" hangingPunct="1">
              <a:buFontTx/>
              <a:buChar char="-"/>
            </a:pPr>
            <a:r>
              <a:rPr lang="ru-RU" dirty="0"/>
              <a:t>возможность для местных органов власти самостоятельно прогнозировать собственные доходы на длительный период </a:t>
            </a: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697413" y="1988265"/>
            <a:ext cx="4248150" cy="258532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dirty="0"/>
              <a:t>заинтересованность органов местного самоуправления в работе по повышению доходной базы</a:t>
            </a:r>
          </a:p>
          <a:p>
            <a:pPr algn="ctr" eaLnBrk="1" hangingPunct="1">
              <a:buFontTx/>
              <a:buChar char="-"/>
            </a:pPr>
            <a:endParaRPr lang="ru-RU" dirty="0"/>
          </a:p>
          <a:p>
            <a:pPr algn="ctr" eaLnBrk="1" hangingPunct="1">
              <a:buFontTx/>
              <a:buChar char="-"/>
            </a:pPr>
            <a:r>
              <a:rPr lang="ru-RU" dirty="0"/>
              <a:t>обеспечение местных бюджетов доходами, необходимыми для выполнения собственных и делегированных </a:t>
            </a:r>
            <a:r>
              <a:rPr lang="ru-RU" dirty="0" smtClean="0"/>
              <a:t>полномочий</a:t>
            </a:r>
            <a:endParaRPr lang="ru-RU" dirty="0"/>
          </a:p>
        </p:txBody>
      </p:sp>
      <p:pic>
        <p:nvPicPr>
          <p:cNvPr id="9" name="Содержимое 3" descr="приоритет-2-копия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7" t="1" r="6771" b="78583"/>
          <a:stretch/>
        </p:blipFill>
        <p:spPr>
          <a:xfrm>
            <a:off x="8100392" y="235922"/>
            <a:ext cx="1109205" cy="11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-3150" y="-13997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659839" y="409292"/>
            <a:ext cx="8229600" cy="559056"/>
          </a:xfrm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Зачисление НДФЛ в бюджет Иркутского района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6039298" y="4509120"/>
            <a:ext cx="2376488" cy="1943100"/>
          </a:xfrm>
          <a:prstGeom prst="hexagon">
            <a:avLst/>
          </a:prstGeom>
          <a:solidFill>
            <a:srgbClr val="FBCD8F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Район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95936" y="3645024"/>
            <a:ext cx="1720974" cy="1368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267744" y="4413412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В соответствии с бюджетным законодательством РФ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32336" y="6207309"/>
            <a:ext cx="502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С сельских поселений: 34,25%</a:t>
            </a:r>
          </a:p>
          <a:p>
            <a:pPr eaLnBrk="1" hangingPunct="1"/>
            <a:r>
              <a:rPr lang="ru-RU" dirty="0"/>
              <a:t>С городских поселений: 31,25%</a:t>
            </a:r>
          </a:p>
        </p:txBody>
      </p:sp>
      <p:sp>
        <p:nvSpPr>
          <p:cNvPr id="6153" name="TextBox 23"/>
          <p:cNvSpPr txBox="1">
            <a:spLocks noChangeArrowheads="1"/>
          </p:cNvSpPr>
          <p:nvPr/>
        </p:nvSpPr>
        <p:spPr bwMode="auto">
          <a:xfrm>
            <a:off x="5423695" y="1496324"/>
            <a:ext cx="313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/>
              <a:t>дополнительный норматив отчислений  по НДФЛ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99992" y="2419654"/>
            <a:ext cx="2088232" cy="180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" y="1290835"/>
            <a:ext cx="3990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5806" r="26351" b="74767"/>
          <a:stretch/>
        </p:blipFill>
        <p:spPr bwMode="auto">
          <a:xfrm>
            <a:off x="6609977" y="2186767"/>
            <a:ext cx="1235129" cy="1332335"/>
          </a:xfrm>
          <a:prstGeom prst="rect">
            <a:avLst/>
          </a:prstGeom>
          <a:noFill/>
        </p:spPr>
      </p:pic>
      <p:pic>
        <p:nvPicPr>
          <p:cNvPr id="18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32" t="4344" r="11929" b="74767"/>
          <a:stretch/>
        </p:blipFill>
        <p:spPr bwMode="auto">
          <a:xfrm>
            <a:off x="818707" y="4413412"/>
            <a:ext cx="1449037" cy="1432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1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4419</TotalTime>
  <Words>4273</Words>
  <Application>Microsoft Office PowerPoint</Application>
  <PresentationFormat>Экран (4:3)</PresentationFormat>
  <Paragraphs>850</Paragraphs>
  <Slides>54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Исполнительная</vt:lpstr>
      <vt:lpstr>Проект бюджета Иркутского районного муниципального образования  на 2021 – 2023 годы</vt:lpstr>
      <vt:lpstr>Уважаемые жители                                            Иркутского районного муниципального образования!</vt:lpstr>
      <vt:lpstr>Иркутское районное муниципальное образование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Основные направления налоговой  политики Иркутского районного муниципального образования</vt:lpstr>
      <vt:lpstr>Целесообразность замены дотации</vt:lpstr>
      <vt:lpstr>Зачисление НДФЛ в бюджет Иркутского района</vt:lpstr>
      <vt:lpstr>Основные понятия</vt:lpstr>
      <vt:lpstr>Основные характеристики бюджета</vt:lpstr>
      <vt:lpstr>Этапы бюджетного процесса</vt:lpstr>
      <vt:lpstr>Материалы, используемые  для формирования бюджета</vt:lpstr>
      <vt:lpstr>Структура доходов бюджета</vt:lpstr>
      <vt:lpstr>Доходы бюджета</vt:lpstr>
      <vt:lpstr>Основные характеристики бюджета Иркутского районного муниципального образования,  млн. руб.</vt:lpstr>
      <vt:lpstr>Распределение налогов</vt:lpstr>
      <vt:lpstr>Доходы бюджета Иркутского районного муниципального образования на 2021 - 2023 годы, млн.руб.</vt:lpstr>
      <vt:lpstr>Доходы бюджета Иркутского районного муниципального образования за 2021 - 2023 годы, млн.руб.</vt:lpstr>
      <vt:lpstr>Налоговые доходы бюджета  на 2021 - 2023 годы, млн.руб.</vt:lpstr>
      <vt:lpstr>Неналоговые доходы на 2021 - 2023 годы, млн.руб.</vt:lpstr>
      <vt:lpstr>Безвозмездные поступления  на 2021 - 2023 годы, млн.руб.</vt:lpstr>
      <vt:lpstr>Расходы  бюджета</vt:lpstr>
      <vt:lpstr>Функциональная структура расходов, млн. руб.</vt:lpstr>
      <vt:lpstr>Основные направления бюджетной политики Иркутского районного муниципального образования</vt:lpstr>
      <vt:lpstr>Основные направления бюджетной  политики Иркутского районного муниципального образования</vt:lpstr>
      <vt:lpstr>Функциональная структура расходов  бюджета на 2021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2021-2023 годы,  млн. руб.</vt:lpstr>
      <vt:lpstr>Расходы бюджета района</vt:lpstr>
      <vt:lpstr>Расходы бюджета района на 2021 – 2023 годы, млн. руб.</vt:lpstr>
      <vt:lpstr>Расходы бюджета района на 2021 – 2023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Зайкова АВ</cp:lastModifiedBy>
  <cp:revision>347</cp:revision>
  <cp:lastPrinted>2019-11-22T06:23:19Z</cp:lastPrinted>
  <dcterms:created xsi:type="dcterms:W3CDTF">2018-11-19T03:37:19Z</dcterms:created>
  <dcterms:modified xsi:type="dcterms:W3CDTF">2020-11-25T03:08:02Z</dcterms:modified>
</cp:coreProperties>
</file>