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59" r:id="rId2"/>
    <p:sldId id="293" r:id="rId3"/>
    <p:sldId id="261" r:id="rId4"/>
    <p:sldId id="262" r:id="rId5"/>
    <p:sldId id="277" r:id="rId6"/>
    <p:sldId id="272" r:id="rId7"/>
    <p:sldId id="279" r:id="rId8"/>
    <p:sldId id="263" r:id="rId9"/>
    <p:sldId id="294" r:id="rId10"/>
    <p:sldId id="295" r:id="rId11"/>
    <p:sldId id="275" r:id="rId12"/>
    <p:sldId id="278" r:id="rId13"/>
    <p:sldId id="273" r:id="rId14"/>
    <p:sldId id="274" r:id="rId15"/>
    <p:sldId id="270" r:id="rId16"/>
    <p:sldId id="282" r:id="rId17"/>
    <p:sldId id="284" r:id="rId18"/>
    <p:sldId id="283" r:id="rId19"/>
    <p:sldId id="285" r:id="rId20"/>
    <p:sldId id="286" r:id="rId21"/>
    <p:sldId id="289" r:id="rId22"/>
    <p:sldId id="292" r:id="rId23"/>
    <p:sldId id="287" r:id="rId24"/>
    <p:sldId id="288" r:id="rId25"/>
    <p:sldId id="264" r:id="rId26"/>
    <p:sldId id="290" r:id="rId27"/>
  </p:sldIdLst>
  <p:sldSz cx="9144000" cy="6858000" type="screen4x3"/>
  <p:notesSz cx="6815138" cy="9947275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2832F5-EA01-48E5-B403-87E193F50680}">
          <p14:sldIdLst>
            <p14:sldId id="259"/>
            <p14:sldId id="293"/>
          </p14:sldIdLst>
        </p14:section>
        <p14:section name="Обзор проекта" id="{087866C3-7028-482C-8D34-6BF5363FBD75}">
          <p14:sldIdLst>
            <p14:sldId id="261"/>
          </p14:sldIdLst>
        </p14:section>
        <p14:section name="Обновление состояния" id="{521DEF98-8796-4632-831A-16252E9A6054}">
          <p14:sldIdLst>
            <p14:sldId id="262"/>
            <p14:sldId id="277"/>
            <p14:sldId id="272"/>
            <p14:sldId id="279"/>
            <p14:sldId id="263"/>
            <p14:sldId id="294"/>
            <p14:sldId id="295"/>
            <p14:sldId id="275"/>
            <p14:sldId id="278"/>
            <p14:sldId id="273"/>
            <p14:sldId id="274"/>
          </p14:sldIdLst>
        </p14:section>
        <p14:section name="Приложение" id="{E35CCD6A-2288-476E-BC93-C75323AE1F32}">
          <p14:sldIdLst>
            <p14:sldId id="270"/>
            <p14:sldId id="282"/>
            <p14:sldId id="284"/>
            <p14:sldId id="283"/>
            <p14:sldId id="285"/>
            <p14:sldId id="286"/>
            <p14:sldId id="289"/>
            <p14:sldId id="292"/>
            <p14:sldId id="287"/>
            <p14:sldId id="288"/>
            <p14:sldId id="26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763A9"/>
    <a:srgbClr val="1C07B9"/>
    <a:srgbClr val="1725A9"/>
    <a:srgbClr val="00518E"/>
    <a:srgbClr val="0B0BB5"/>
    <a:srgbClr val="0D9CE3"/>
    <a:srgbClr val="CCECFF"/>
    <a:srgbClr val="CCFF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8121" autoAdjust="0"/>
  </p:normalViewPr>
  <p:slideViewPr>
    <p:cSldViewPr>
      <p:cViewPr>
        <p:scale>
          <a:sx n="90" d="100"/>
          <a:sy n="90" d="100"/>
        </p:scale>
        <p:origin x="-2244" y="-378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9/3/layout/StepUpProcess" loCatId="process" qsTypeId="urn:microsoft.com/office/officeart/2005/8/quickstyle/3d5" qsCatId="3D" csTypeId="urn:microsoft.com/office/officeart/2005/8/colors/colorful3" csCatId="colorful" phldr="1"/>
      <dgm:spPr>
        <a:scene3d>
          <a:camera prst="isometricOffAxis2Left" zoom="95000"/>
          <a:lightRig rig="harsh" dir="t">
            <a:rot lat="0" lon="0" rev="1200000"/>
          </a:lightRig>
        </a:scene3d>
      </dgm:spPr>
    </dgm:pt>
    <dgm:pt modelId="{1E3A074B-8EC3-4AC7-ADB8-C53A583CA2D1}">
      <dgm:prSet phldrT="[Text]" custT="1"/>
      <dgm:spPr/>
      <dgm:t>
        <a:bodyPr/>
        <a:lstStyle/>
        <a:p>
          <a:r>
            <a:rPr lang="ru-RU" sz="1400" b="0" i="0" baseline="0" dirty="0" smtClean="0">
              <a:solidFill>
                <a:srgbClr val="322D93"/>
              </a:solidFill>
            </a:rPr>
            <a:t>    2022 год    заключение    контракта на</a:t>
          </a:r>
          <a:r>
            <a:rPr lang="ru-RU" sz="1400" b="0" i="0" baseline="0" dirty="0" smtClean="0">
              <a:solidFill>
                <a:srgbClr val="322D9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проектирование КОСов в Большом Голоустном на 8 млн. руб.</a:t>
          </a:r>
          <a:endParaRPr lang="ru-RU" sz="1400" b="0" i="0" baseline="0" dirty="0">
            <a:solidFill>
              <a:srgbClr val="322D93"/>
            </a:solidFill>
          </a:endParaRPr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ru-RU" sz="1600" i="1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ru-RU" sz="1600" i="1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ru-RU" sz="1400" b="0" i="0" baseline="0" dirty="0" smtClean="0">
              <a:solidFill>
                <a:srgbClr val="322D93"/>
              </a:solidFill>
            </a:rPr>
            <a:t>    2023 год Начало строительства ЛОСов в пос. Большое Голоустное</a:t>
          </a:r>
        </a:p>
        <a:p>
          <a:endParaRPr lang="ru-RU" sz="1400" b="0" i="0" baseline="0" dirty="0">
            <a:solidFill>
              <a:srgbClr val="322D93"/>
            </a:solidFill>
          </a:endParaRPr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ru-RU" sz="1600" i="1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ru-RU" sz="1600" i="1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ru-RU" sz="1400" b="0" i="0" baseline="0" dirty="0" smtClean="0">
              <a:solidFill>
                <a:srgbClr val="322D93"/>
              </a:solidFill>
            </a:rPr>
            <a:t>    2024 год      Инвестиционная программа развития АЭМ «Тальцы» (туристическая городская инвестиционная зона)</a:t>
          </a:r>
          <a:endParaRPr lang="ru-RU" sz="1400" b="0" i="0" baseline="0" dirty="0">
            <a:solidFill>
              <a:srgbClr val="322D93"/>
            </a:solidFill>
          </a:endParaRPr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ru-RU" sz="1600" i="1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ru-RU" sz="1600" i="1"/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ru-RU" sz="1400" b="0" i="0" baseline="0" dirty="0" smtClean="0">
              <a:solidFill>
                <a:srgbClr val="322D93"/>
              </a:solidFill>
            </a:rPr>
            <a:t>     2030 год </a:t>
          </a:r>
        </a:p>
        <a:p>
          <a:r>
            <a:rPr lang="ru-RU" sz="1400" b="0" i="0" baseline="0" dirty="0" smtClean="0">
              <a:solidFill>
                <a:srgbClr val="322D93"/>
              </a:solidFill>
            </a:rPr>
            <a:t>Реализация проекта «Развитие д. Бурдаковка»</a:t>
          </a:r>
          <a:endParaRPr lang="ru-RU" sz="1400" b="0" i="0" baseline="0" dirty="0">
            <a:solidFill>
              <a:srgbClr val="322D93"/>
            </a:solidFill>
          </a:endParaRPr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ru-RU" sz="1600" i="1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ru-RU" sz="1600" i="1"/>
        </a:p>
      </dgm:t>
    </dgm:pt>
    <dgm:pt modelId="{2FDFAA5F-E2D5-4263-95BF-4C0BF338237E}">
      <dgm:prSet custT="1"/>
      <dgm:spPr/>
      <dgm:t>
        <a:bodyPr/>
        <a:lstStyle/>
        <a:p>
          <a:r>
            <a:rPr lang="ru-RU" sz="1400" b="0" i="0" baseline="0" dirty="0" smtClean="0">
              <a:solidFill>
                <a:srgbClr val="1725A9"/>
              </a:solidFill>
            </a:rPr>
            <a:t>     2023 год запуск гостиничного корпуса парк –отеля «Бурдугуз»</a:t>
          </a:r>
        </a:p>
        <a:p>
          <a:endParaRPr lang="ru-RU" sz="1400" b="0" i="0" baseline="0" dirty="0">
            <a:solidFill>
              <a:srgbClr val="1725A9"/>
            </a:solidFill>
          </a:endParaRPr>
        </a:p>
      </dgm:t>
    </dgm:pt>
    <dgm:pt modelId="{C9F1364A-BDBD-4B4D-9F05-10DB711D2AF7}" type="parTrans" cxnId="{C69E2517-E2FB-4C98-970E-AD344703E46D}">
      <dgm:prSet/>
      <dgm:spPr/>
      <dgm:t>
        <a:bodyPr/>
        <a:lstStyle/>
        <a:p>
          <a:endParaRPr lang="ru-RU" i="1"/>
        </a:p>
      </dgm:t>
    </dgm:pt>
    <dgm:pt modelId="{4CD019A3-30B1-423A-8A71-A76F85130702}" type="sibTrans" cxnId="{C69E2517-E2FB-4C98-970E-AD344703E46D}">
      <dgm:prSet/>
      <dgm:spPr/>
      <dgm:t>
        <a:bodyPr/>
        <a:lstStyle/>
        <a:p>
          <a:endParaRPr lang="ru-RU" i="1"/>
        </a:p>
      </dgm:t>
    </dgm:pt>
    <dgm:pt modelId="{42EB308F-38AE-47F6-BE94-ED35EF54BBA0}">
      <dgm:prSet phldrT="[Text]" custT="1"/>
      <dgm:spPr/>
      <dgm:t>
        <a:bodyPr/>
        <a:lstStyle/>
        <a:p>
          <a:r>
            <a:rPr lang="ru-RU" sz="1400" b="0" i="0" baseline="0" dirty="0" smtClean="0">
              <a:solidFill>
                <a:srgbClr val="322D93"/>
              </a:solidFill>
            </a:rPr>
            <a:t>    2026 год реализация проекта «Зеленый мыс» .          300 лет раб.поселку Листвянка</a:t>
          </a:r>
        </a:p>
        <a:p>
          <a:r>
            <a:rPr lang="ru-RU" sz="1400" b="0" i="0" baseline="0" dirty="0" smtClean="0">
              <a:solidFill>
                <a:srgbClr val="322D93"/>
              </a:solidFill>
            </a:rPr>
            <a:t> </a:t>
          </a:r>
          <a:endParaRPr lang="ru-RU" sz="1400" b="0" i="0" baseline="0" dirty="0">
            <a:solidFill>
              <a:srgbClr val="322D93"/>
            </a:solidFill>
          </a:endParaRPr>
        </a:p>
      </dgm:t>
    </dgm:pt>
    <dgm:pt modelId="{7D4AE0C4-FDAA-4487-904B-A62EDCDD8319}" type="parTrans" cxnId="{E1E10E08-4DDD-4C03-816D-8179C4EF6493}">
      <dgm:prSet/>
      <dgm:spPr/>
      <dgm:t>
        <a:bodyPr/>
        <a:lstStyle/>
        <a:p>
          <a:endParaRPr lang="ru-RU"/>
        </a:p>
      </dgm:t>
    </dgm:pt>
    <dgm:pt modelId="{1C653EAF-2EE3-471A-A235-0C73CEA11B4D}" type="sibTrans" cxnId="{E1E10E08-4DDD-4C03-816D-8179C4EF6493}">
      <dgm:prSet/>
      <dgm:spPr/>
      <dgm:t>
        <a:bodyPr/>
        <a:lstStyle/>
        <a:p>
          <a:endParaRPr lang="ru-RU"/>
        </a:p>
      </dgm:t>
    </dgm:pt>
    <dgm:pt modelId="{8B887314-69CE-43D9-AC38-704EF4AB5649}" type="pres">
      <dgm:prSet presAssocID="{455C831A-CCF5-4391-A2BE-9DF065D37587}" presName="rootnode" presStyleCnt="0">
        <dgm:presLayoutVars>
          <dgm:chMax/>
          <dgm:chPref/>
          <dgm:dir/>
          <dgm:animLvl val="lvl"/>
        </dgm:presLayoutVars>
      </dgm:prSet>
      <dgm:spPr/>
    </dgm:pt>
    <dgm:pt modelId="{80FEE246-55A7-41D0-BCE5-CE056D692F22}" type="pres">
      <dgm:prSet presAssocID="{1E3A074B-8EC3-4AC7-ADB8-C53A583CA2D1}" presName="composite" presStyleCnt="0"/>
      <dgm:spPr/>
    </dgm:pt>
    <dgm:pt modelId="{3E324160-126B-4BEE-B235-7986C23138C1}" type="pres">
      <dgm:prSet presAssocID="{1E3A074B-8EC3-4AC7-ADB8-C53A583CA2D1}" presName="LShape" presStyleLbl="alignNode1" presStyleIdx="0" presStyleCnt="11"/>
      <dgm:spPr/>
    </dgm:pt>
    <dgm:pt modelId="{8DCA9141-F64F-4748-BE05-A1CEC139C903}" type="pres">
      <dgm:prSet presAssocID="{1E3A074B-8EC3-4AC7-ADB8-C53A583CA2D1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46B9C-0C24-4828-B685-E36AF7E1E2F3}" type="pres">
      <dgm:prSet presAssocID="{1E3A074B-8EC3-4AC7-ADB8-C53A583CA2D1}" presName="Triangle" presStyleLbl="alignNode1" presStyleIdx="1" presStyleCnt="11"/>
      <dgm:spPr/>
    </dgm:pt>
    <dgm:pt modelId="{91C7D2CD-A23B-4A0B-8960-BFADCC968C44}" type="pres">
      <dgm:prSet presAssocID="{13D421C7-F834-4141-85ED-0207D610A128}" presName="sibTrans" presStyleCnt="0"/>
      <dgm:spPr/>
    </dgm:pt>
    <dgm:pt modelId="{8F119B73-0292-4F5A-9E17-EAC7CDE324CF}" type="pres">
      <dgm:prSet presAssocID="{13D421C7-F834-4141-85ED-0207D610A128}" presName="space" presStyleCnt="0"/>
      <dgm:spPr/>
    </dgm:pt>
    <dgm:pt modelId="{D1132373-FACD-4AD0-9636-DB2F78AF8982}" type="pres">
      <dgm:prSet presAssocID="{2FDFAA5F-E2D5-4263-95BF-4C0BF338237E}" presName="composite" presStyleCnt="0"/>
      <dgm:spPr/>
    </dgm:pt>
    <dgm:pt modelId="{33091700-D6E6-4D75-8144-7E14E33101ED}" type="pres">
      <dgm:prSet presAssocID="{2FDFAA5F-E2D5-4263-95BF-4C0BF338237E}" presName="LShape" presStyleLbl="alignNode1" presStyleIdx="2" presStyleCnt="11"/>
      <dgm:spPr/>
    </dgm:pt>
    <dgm:pt modelId="{AB24E2B5-C4B0-491D-BC03-776195B423E2}" type="pres">
      <dgm:prSet presAssocID="{2FDFAA5F-E2D5-4263-95BF-4C0BF338237E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F1AD3-235C-4DB5-87E3-A1FD4E2960A9}" type="pres">
      <dgm:prSet presAssocID="{2FDFAA5F-E2D5-4263-95BF-4C0BF338237E}" presName="Triangle" presStyleLbl="alignNode1" presStyleIdx="3" presStyleCnt="11"/>
      <dgm:spPr/>
    </dgm:pt>
    <dgm:pt modelId="{05CA4A14-C92C-4EAB-BCA2-67FFFC63DE60}" type="pres">
      <dgm:prSet presAssocID="{4CD019A3-30B1-423A-8A71-A76F85130702}" presName="sibTrans" presStyleCnt="0"/>
      <dgm:spPr/>
    </dgm:pt>
    <dgm:pt modelId="{3FD27FC9-E12E-476A-9F4D-BD1DE0A00044}" type="pres">
      <dgm:prSet presAssocID="{4CD019A3-30B1-423A-8A71-A76F85130702}" presName="space" presStyleCnt="0"/>
      <dgm:spPr/>
    </dgm:pt>
    <dgm:pt modelId="{1C81FA55-4505-4652-BBDA-38515F3EE242}" type="pres">
      <dgm:prSet presAssocID="{C7CCB8C4-BA8F-435B-96D2-651E5BBEE204}" presName="composite" presStyleCnt="0"/>
      <dgm:spPr/>
    </dgm:pt>
    <dgm:pt modelId="{68E34A50-CC9E-4E7A-9488-D76F18ED0E95}" type="pres">
      <dgm:prSet presAssocID="{C7CCB8C4-BA8F-435B-96D2-651E5BBEE204}" presName="LShape" presStyleLbl="alignNode1" presStyleIdx="4" presStyleCnt="11"/>
      <dgm:spPr/>
    </dgm:pt>
    <dgm:pt modelId="{168FBD7A-5002-4813-8AB9-CB05F140A99F}" type="pres">
      <dgm:prSet presAssocID="{C7CCB8C4-BA8F-435B-96D2-651E5BBEE204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0DDFB-D98E-40DB-9CD2-81D375EBAF5F}" type="pres">
      <dgm:prSet presAssocID="{C7CCB8C4-BA8F-435B-96D2-651E5BBEE204}" presName="Triangle" presStyleLbl="alignNode1" presStyleIdx="5" presStyleCnt="11"/>
      <dgm:spPr/>
    </dgm:pt>
    <dgm:pt modelId="{5A14F351-23C5-418E-83CD-DA7146A7E495}" type="pres">
      <dgm:prSet presAssocID="{7D6A4EA2-7BAB-433A-B969-4D95C96F0274}" presName="sibTrans" presStyleCnt="0"/>
      <dgm:spPr/>
    </dgm:pt>
    <dgm:pt modelId="{A7DBD12D-C93F-4785-BF4D-DC6DAFED48B2}" type="pres">
      <dgm:prSet presAssocID="{7D6A4EA2-7BAB-433A-B969-4D95C96F0274}" presName="space" presStyleCnt="0"/>
      <dgm:spPr/>
    </dgm:pt>
    <dgm:pt modelId="{DCDA1356-6EFA-40A9-8047-7DE04E4FCB51}" type="pres">
      <dgm:prSet presAssocID="{A75DE5EA-0E88-4A1C-B1EA-B4EE477D7AA1}" presName="composite" presStyleCnt="0"/>
      <dgm:spPr/>
    </dgm:pt>
    <dgm:pt modelId="{33E5BD91-C669-4907-99B1-8E26729CD929}" type="pres">
      <dgm:prSet presAssocID="{A75DE5EA-0E88-4A1C-B1EA-B4EE477D7AA1}" presName="LShape" presStyleLbl="alignNode1" presStyleIdx="6" presStyleCnt="11"/>
      <dgm:spPr/>
    </dgm:pt>
    <dgm:pt modelId="{E27C92AF-B481-41AD-AF31-62E950250EEC}" type="pres">
      <dgm:prSet presAssocID="{A75DE5EA-0E88-4A1C-B1EA-B4EE477D7AA1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8E13-CE9F-40AE-B495-8B332CB2441B}" type="pres">
      <dgm:prSet presAssocID="{A75DE5EA-0E88-4A1C-B1EA-B4EE477D7AA1}" presName="Triangle" presStyleLbl="alignNode1" presStyleIdx="7" presStyleCnt="11"/>
      <dgm:spPr/>
    </dgm:pt>
    <dgm:pt modelId="{D2A4ABFA-BB21-4A2A-AA90-AC428DB27F57}" type="pres">
      <dgm:prSet presAssocID="{03226FF3-250B-4000-A0B5-00FF0F1D75A5}" presName="sibTrans" presStyleCnt="0"/>
      <dgm:spPr/>
    </dgm:pt>
    <dgm:pt modelId="{6B4A378D-03F2-4393-AFB2-487B6C9DBC62}" type="pres">
      <dgm:prSet presAssocID="{03226FF3-250B-4000-A0B5-00FF0F1D75A5}" presName="space" presStyleCnt="0"/>
      <dgm:spPr/>
    </dgm:pt>
    <dgm:pt modelId="{3368374E-8275-496A-BC9E-7DA211FA4414}" type="pres">
      <dgm:prSet presAssocID="{42EB308F-38AE-47F6-BE94-ED35EF54BBA0}" presName="composite" presStyleCnt="0"/>
      <dgm:spPr/>
    </dgm:pt>
    <dgm:pt modelId="{37C308DB-F451-45AD-BAE3-4BA96E2E7A60}" type="pres">
      <dgm:prSet presAssocID="{42EB308F-38AE-47F6-BE94-ED35EF54BBA0}" presName="LShape" presStyleLbl="alignNode1" presStyleIdx="8" presStyleCnt="11"/>
      <dgm:spPr/>
    </dgm:pt>
    <dgm:pt modelId="{FAAAE12F-D98A-4C07-BF33-3714DA87A209}" type="pres">
      <dgm:prSet presAssocID="{42EB308F-38AE-47F6-BE94-ED35EF54BBA0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6A468-3095-4B2F-8530-E3FED2321617}" type="pres">
      <dgm:prSet presAssocID="{42EB308F-38AE-47F6-BE94-ED35EF54BBA0}" presName="Triangle" presStyleLbl="alignNode1" presStyleIdx="9" presStyleCnt="11"/>
      <dgm:spPr/>
    </dgm:pt>
    <dgm:pt modelId="{51BAE9C1-FACB-4F36-A754-9ABCE4213A98}" type="pres">
      <dgm:prSet presAssocID="{1C653EAF-2EE3-471A-A235-0C73CEA11B4D}" presName="sibTrans" presStyleCnt="0"/>
      <dgm:spPr/>
    </dgm:pt>
    <dgm:pt modelId="{AA740B83-845C-48F5-B89A-5180A500CD33}" type="pres">
      <dgm:prSet presAssocID="{1C653EAF-2EE3-471A-A235-0C73CEA11B4D}" presName="space" presStyleCnt="0"/>
      <dgm:spPr/>
    </dgm:pt>
    <dgm:pt modelId="{155D7037-861F-4BD4-A166-DCA3F586D70F}" type="pres">
      <dgm:prSet presAssocID="{1982B446-3706-4711-A6F1-3DC4DFE59A3A}" presName="composite" presStyleCnt="0"/>
      <dgm:spPr/>
    </dgm:pt>
    <dgm:pt modelId="{CFF90545-436E-40A1-9CDE-33D44AEC45E7}" type="pres">
      <dgm:prSet presAssocID="{1982B446-3706-4711-A6F1-3DC4DFE59A3A}" presName="LShape" presStyleLbl="alignNode1" presStyleIdx="10" presStyleCnt="11"/>
      <dgm:spPr/>
    </dgm:pt>
    <dgm:pt modelId="{F3F9AC7A-A2DE-4DB7-A8D3-B35240D31FE6}" type="pres">
      <dgm:prSet presAssocID="{1982B446-3706-4711-A6F1-3DC4DFE59A3A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A1945-EA90-496D-9B1F-81D417B67610}" type="presOf" srcId="{2FDFAA5F-E2D5-4263-95BF-4C0BF338237E}" destId="{AB24E2B5-C4B0-491D-BC03-776195B423E2}" srcOrd="0" destOrd="0" presId="urn:microsoft.com/office/officeart/2009/3/layout/StepUpProcess"/>
    <dgm:cxn modelId="{AFE1AB94-6432-4A7E-8C36-6FB5174FAC40}" type="presOf" srcId="{42EB308F-38AE-47F6-BE94-ED35EF54BBA0}" destId="{FAAAE12F-D98A-4C07-BF33-3714DA87A209}" srcOrd="0" destOrd="0" presId="urn:microsoft.com/office/officeart/2009/3/layout/StepUpProcess"/>
    <dgm:cxn modelId="{05B48D05-00C9-431E-83D2-FF86CEDBA07E}" type="presOf" srcId="{1982B446-3706-4711-A6F1-3DC4DFE59A3A}" destId="{F3F9AC7A-A2DE-4DB7-A8D3-B35240D31FE6}" srcOrd="0" destOrd="0" presId="urn:microsoft.com/office/officeart/2009/3/layout/StepUpProcess"/>
    <dgm:cxn modelId="{C69E2517-E2FB-4C98-970E-AD344703E46D}" srcId="{455C831A-CCF5-4391-A2BE-9DF065D37587}" destId="{2FDFAA5F-E2D5-4263-95BF-4C0BF338237E}" srcOrd="1" destOrd="0" parTransId="{C9F1364A-BDBD-4B4D-9F05-10DB711D2AF7}" sibTransId="{4CD019A3-30B1-423A-8A71-A76F85130702}"/>
    <dgm:cxn modelId="{81F7A5F3-CAC4-40D2-B61E-9ED7AFAD1AC2}" type="presOf" srcId="{A75DE5EA-0E88-4A1C-B1EA-B4EE477D7AA1}" destId="{E27C92AF-B481-41AD-AF31-62E950250EEC}" srcOrd="0" destOrd="0" presId="urn:microsoft.com/office/officeart/2009/3/layout/StepUpProcess"/>
    <dgm:cxn modelId="{C2340D32-B5D3-4DCE-B209-5CFE98818453}" type="presOf" srcId="{455C831A-CCF5-4391-A2BE-9DF065D37587}" destId="{8B887314-69CE-43D9-AC38-704EF4AB5649}" srcOrd="0" destOrd="0" presId="urn:microsoft.com/office/officeart/2009/3/layout/StepUpProcess"/>
    <dgm:cxn modelId="{9723F6FA-1F48-4A85-85C3-BF2C9E1449DD}" type="presOf" srcId="{1E3A074B-8EC3-4AC7-ADB8-C53A583CA2D1}" destId="{8DCA9141-F64F-4748-BE05-A1CEC139C903}" srcOrd="0" destOrd="0" presId="urn:microsoft.com/office/officeart/2009/3/layout/StepUpProcess"/>
    <dgm:cxn modelId="{D09152C8-0058-4F02-AE9F-59A443534AE8}" srcId="{455C831A-CCF5-4391-A2BE-9DF065D37587}" destId="{A75DE5EA-0E88-4A1C-B1EA-B4EE477D7AA1}" srcOrd="3" destOrd="0" parTransId="{48157EE2-9BD9-48FE-A422-276C84F2470D}" sibTransId="{03226FF3-250B-4000-A0B5-00FF0F1D75A5}"/>
    <dgm:cxn modelId="{679C1D1A-14EB-43D6-A6EB-15DB434BD9E3}" srcId="{455C831A-CCF5-4391-A2BE-9DF065D37587}" destId="{C7CCB8C4-BA8F-435B-96D2-651E5BBEE204}" srcOrd="2" destOrd="0" parTransId="{AD18367E-C5DB-45A4-A27B-B15954C86D0F}" sibTransId="{7D6A4EA2-7BAB-433A-B969-4D95C96F0274}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03D5FA47-AF0B-4527-B985-BBFB2C707C2D}" type="presOf" srcId="{C7CCB8C4-BA8F-435B-96D2-651E5BBEE204}" destId="{168FBD7A-5002-4813-8AB9-CB05F140A99F}" srcOrd="0" destOrd="0" presId="urn:microsoft.com/office/officeart/2009/3/layout/StepUpProcess"/>
    <dgm:cxn modelId="{7DD07C3D-EA79-49EE-93EE-865A49AB8425}" srcId="{455C831A-CCF5-4391-A2BE-9DF065D37587}" destId="{1982B446-3706-4711-A6F1-3DC4DFE59A3A}" srcOrd="5" destOrd="0" parTransId="{33D0F32B-ABD3-423A-818A-28D89377B172}" sibTransId="{6C0374E5-7FC4-4DEF-BC17-94C58A35DE3F}"/>
    <dgm:cxn modelId="{E1E10E08-4DDD-4C03-816D-8179C4EF6493}" srcId="{455C831A-CCF5-4391-A2BE-9DF065D37587}" destId="{42EB308F-38AE-47F6-BE94-ED35EF54BBA0}" srcOrd="4" destOrd="0" parTransId="{7D4AE0C4-FDAA-4487-904B-A62EDCDD8319}" sibTransId="{1C653EAF-2EE3-471A-A235-0C73CEA11B4D}"/>
    <dgm:cxn modelId="{9B0D313D-8AA5-4DA8-B304-40BB91FF2795}" type="presParOf" srcId="{8B887314-69CE-43D9-AC38-704EF4AB5649}" destId="{80FEE246-55A7-41D0-BCE5-CE056D692F22}" srcOrd="0" destOrd="0" presId="urn:microsoft.com/office/officeart/2009/3/layout/StepUpProcess"/>
    <dgm:cxn modelId="{93A2931F-699E-4841-A126-FFB4B82B24E9}" type="presParOf" srcId="{80FEE246-55A7-41D0-BCE5-CE056D692F22}" destId="{3E324160-126B-4BEE-B235-7986C23138C1}" srcOrd="0" destOrd="0" presId="urn:microsoft.com/office/officeart/2009/3/layout/StepUpProcess"/>
    <dgm:cxn modelId="{B6D3AEFC-70D2-4185-9873-B3AEF1533CAB}" type="presParOf" srcId="{80FEE246-55A7-41D0-BCE5-CE056D692F22}" destId="{8DCA9141-F64F-4748-BE05-A1CEC139C903}" srcOrd="1" destOrd="0" presId="urn:microsoft.com/office/officeart/2009/3/layout/StepUpProcess"/>
    <dgm:cxn modelId="{A4D7002E-B7D4-4CD0-B8F8-86DBDEFA11A3}" type="presParOf" srcId="{80FEE246-55A7-41D0-BCE5-CE056D692F22}" destId="{31A46B9C-0C24-4828-B685-E36AF7E1E2F3}" srcOrd="2" destOrd="0" presId="urn:microsoft.com/office/officeart/2009/3/layout/StepUpProcess"/>
    <dgm:cxn modelId="{3D603DFF-4654-498D-8F11-A1D281ECA69F}" type="presParOf" srcId="{8B887314-69CE-43D9-AC38-704EF4AB5649}" destId="{91C7D2CD-A23B-4A0B-8960-BFADCC968C44}" srcOrd="1" destOrd="0" presId="urn:microsoft.com/office/officeart/2009/3/layout/StepUpProcess"/>
    <dgm:cxn modelId="{5C954D80-78A5-424E-9AFF-E9B58C2F8EE4}" type="presParOf" srcId="{91C7D2CD-A23B-4A0B-8960-BFADCC968C44}" destId="{8F119B73-0292-4F5A-9E17-EAC7CDE324CF}" srcOrd="0" destOrd="0" presId="urn:microsoft.com/office/officeart/2009/3/layout/StepUpProcess"/>
    <dgm:cxn modelId="{73D8F996-968B-42E6-A6C9-6A6D5008C00F}" type="presParOf" srcId="{8B887314-69CE-43D9-AC38-704EF4AB5649}" destId="{D1132373-FACD-4AD0-9636-DB2F78AF8982}" srcOrd="2" destOrd="0" presId="urn:microsoft.com/office/officeart/2009/3/layout/StepUpProcess"/>
    <dgm:cxn modelId="{A3C2ED5E-469D-48EE-B8A7-57071026AC63}" type="presParOf" srcId="{D1132373-FACD-4AD0-9636-DB2F78AF8982}" destId="{33091700-D6E6-4D75-8144-7E14E33101ED}" srcOrd="0" destOrd="0" presId="urn:microsoft.com/office/officeart/2009/3/layout/StepUpProcess"/>
    <dgm:cxn modelId="{9BD4C36C-B07B-4D37-9BF0-111018274C67}" type="presParOf" srcId="{D1132373-FACD-4AD0-9636-DB2F78AF8982}" destId="{AB24E2B5-C4B0-491D-BC03-776195B423E2}" srcOrd="1" destOrd="0" presId="urn:microsoft.com/office/officeart/2009/3/layout/StepUpProcess"/>
    <dgm:cxn modelId="{A438E441-8E52-4E93-8C4B-5F44DDF12BA9}" type="presParOf" srcId="{D1132373-FACD-4AD0-9636-DB2F78AF8982}" destId="{EB0F1AD3-235C-4DB5-87E3-A1FD4E2960A9}" srcOrd="2" destOrd="0" presId="urn:microsoft.com/office/officeart/2009/3/layout/StepUpProcess"/>
    <dgm:cxn modelId="{DB82EF88-0A28-41FA-8D85-85D6E594F28E}" type="presParOf" srcId="{8B887314-69CE-43D9-AC38-704EF4AB5649}" destId="{05CA4A14-C92C-4EAB-BCA2-67FFFC63DE60}" srcOrd="3" destOrd="0" presId="urn:microsoft.com/office/officeart/2009/3/layout/StepUpProcess"/>
    <dgm:cxn modelId="{508DB903-F815-4CF4-AC63-936FB1F73330}" type="presParOf" srcId="{05CA4A14-C92C-4EAB-BCA2-67FFFC63DE60}" destId="{3FD27FC9-E12E-476A-9F4D-BD1DE0A00044}" srcOrd="0" destOrd="0" presId="urn:microsoft.com/office/officeart/2009/3/layout/StepUpProcess"/>
    <dgm:cxn modelId="{C9306925-D392-466C-BCC7-C477C1F90D4E}" type="presParOf" srcId="{8B887314-69CE-43D9-AC38-704EF4AB5649}" destId="{1C81FA55-4505-4652-BBDA-38515F3EE242}" srcOrd="4" destOrd="0" presId="urn:microsoft.com/office/officeart/2009/3/layout/StepUpProcess"/>
    <dgm:cxn modelId="{44A2B634-442E-4D2A-B13B-42A4B4787178}" type="presParOf" srcId="{1C81FA55-4505-4652-BBDA-38515F3EE242}" destId="{68E34A50-CC9E-4E7A-9488-D76F18ED0E95}" srcOrd="0" destOrd="0" presId="urn:microsoft.com/office/officeart/2009/3/layout/StepUpProcess"/>
    <dgm:cxn modelId="{7F9ED6C2-CD15-43E5-BC59-E51D70C02108}" type="presParOf" srcId="{1C81FA55-4505-4652-BBDA-38515F3EE242}" destId="{168FBD7A-5002-4813-8AB9-CB05F140A99F}" srcOrd="1" destOrd="0" presId="urn:microsoft.com/office/officeart/2009/3/layout/StepUpProcess"/>
    <dgm:cxn modelId="{F2842571-8A6F-44B6-B7B9-F76D3F826300}" type="presParOf" srcId="{1C81FA55-4505-4652-BBDA-38515F3EE242}" destId="{3EA0DDFB-D98E-40DB-9CD2-81D375EBAF5F}" srcOrd="2" destOrd="0" presId="urn:microsoft.com/office/officeart/2009/3/layout/StepUpProcess"/>
    <dgm:cxn modelId="{A9C7F8EB-A026-43D4-8C92-0480C2C9FC91}" type="presParOf" srcId="{8B887314-69CE-43D9-AC38-704EF4AB5649}" destId="{5A14F351-23C5-418E-83CD-DA7146A7E495}" srcOrd="5" destOrd="0" presId="urn:microsoft.com/office/officeart/2009/3/layout/StepUpProcess"/>
    <dgm:cxn modelId="{15429E1B-D9C7-4662-BB5D-4CD7DC87324D}" type="presParOf" srcId="{5A14F351-23C5-418E-83CD-DA7146A7E495}" destId="{A7DBD12D-C93F-4785-BF4D-DC6DAFED48B2}" srcOrd="0" destOrd="0" presId="urn:microsoft.com/office/officeart/2009/3/layout/StepUpProcess"/>
    <dgm:cxn modelId="{A11D88C5-227E-4B09-9038-CFBA4C2863C1}" type="presParOf" srcId="{8B887314-69CE-43D9-AC38-704EF4AB5649}" destId="{DCDA1356-6EFA-40A9-8047-7DE04E4FCB51}" srcOrd="6" destOrd="0" presId="urn:microsoft.com/office/officeart/2009/3/layout/StepUpProcess"/>
    <dgm:cxn modelId="{414F7CA0-6258-409A-8F9A-91134D0341D4}" type="presParOf" srcId="{DCDA1356-6EFA-40A9-8047-7DE04E4FCB51}" destId="{33E5BD91-C669-4907-99B1-8E26729CD929}" srcOrd="0" destOrd="0" presId="urn:microsoft.com/office/officeart/2009/3/layout/StepUpProcess"/>
    <dgm:cxn modelId="{5DDCA797-4258-4553-AC9E-3CB73F9DD6C8}" type="presParOf" srcId="{DCDA1356-6EFA-40A9-8047-7DE04E4FCB51}" destId="{E27C92AF-B481-41AD-AF31-62E950250EEC}" srcOrd="1" destOrd="0" presId="urn:microsoft.com/office/officeart/2009/3/layout/StepUpProcess"/>
    <dgm:cxn modelId="{BF099DDA-D104-4443-B964-D52FDC414137}" type="presParOf" srcId="{DCDA1356-6EFA-40A9-8047-7DE04E4FCB51}" destId="{8D2E8E13-CE9F-40AE-B495-8B332CB2441B}" srcOrd="2" destOrd="0" presId="urn:microsoft.com/office/officeart/2009/3/layout/StepUpProcess"/>
    <dgm:cxn modelId="{B9349198-E06A-4366-8F7F-72AABBBB1E74}" type="presParOf" srcId="{8B887314-69CE-43D9-AC38-704EF4AB5649}" destId="{D2A4ABFA-BB21-4A2A-AA90-AC428DB27F57}" srcOrd="7" destOrd="0" presId="urn:microsoft.com/office/officeart/2009/3/layout/StepUpProcess"/>
    <dgm:cxn modelId="{B65F1BF7-F9B3-4714-8324-6E4A2B8A31DD}" type="presParOf" srcId="{D2A4ABFA-BB21-4A2A-AA90-AC428DB27F57}" destId="{6B4A378D-03F2-4393-AFB2-487B6C9DBC62}" srcOrd="0" destOrd="0" presId="urn:microsoft.com/office/officeart/2009/3/layout/StepUpProcess"/>
    <dgm:cxn modelId="{53562826-D994-4F72-BF4C-402533CB6663}" type="presParOf" srcId="{8B887314-69CE-43D9-AC38-704EF4AB5649}" destId="{3368374E-8275-496A-BC9E-7DA211FA4414}" srcOrd="8" destOrd="0" presId="urn:microsoft.com/office/officeart/2009/3/layout/StepUpProcess"/>
    <dgm:cxn modelId="{648194DD-D0EF-4682-B3DA-BCD30964FA9C}" type="presParOf" srcId="{3368374E-8275-496A-BC9E-7DA211FA4414}" destId="{37C308DB-F451-45AD-BAE3-4BA96E2E7A60}" srcOrd="0" destOrd="0" presId="urn:microsoft.com/office/officeart/2009/3/layout/StepUpProcess"/>
    <dgm:cxn modelId="{98A07A48-479E-49F1-BFB1-32B5347242C8}" type="presParOf" srcId="{3368374E-8275-496A-BC9E-7DA211FA4414}" destId="{FAAAE12F-D98A-4C07-BF33-3714DA87A209}" srcOrd="1" destOrd="0" presId="urn:microsoft.com/office/officeart/2009/3/layout/StepUpProcess"/>
    <dgm:cxn modelId="{F5B88236-AEC0-4DCB-85BF-DF110A548DCC}" type="presParOf" srcId="{3368374E-8275-496A-BC9E-7DA211FA4414}" destId="{53A6A468-3095-4B2F-8530-E3FED2321617}" srcOrd="2" destOrd="0" presId="urn:microsoft.com/office/officeart/2009/3/layout/StepUpProcess"/>
    <dgm:cxn modelId="{B5B93F56-24C4-4ECC-AEE0-01B3D5AE9115}" type="presParOf" srcId="{8B887314-69CE-43D9-AC38-704EF4AB5649}" destId="{51BAE9C1-FACB-4F36-A754-9ABCE4213A98}" srcOrd="9" destOrd="0" presId="urn:microsoft.com/office/officeart/2009/3/layout/StepUpProcess"/>
    <dgm:cxn modelId="{59002FB0-0F56-4ED5-8D1A-5AC1859BA1A0}" type="presParOf" srcId="{51BAE9C1-FACB-4F36-A754-9ABCE4213A98}" destId="{AA740B83-845C-48F5-B89A-5180A500CD33}" srcOrd="0" destOrd="0" presId="urn:microsoft.com/office/officeart/2009/3/layout/StepUpProcess"/>
    <dgm:cxn modelId="{B156218D-E262-4493-8BD8-6F86F310710A}" type="presParOf" srcId="{8B887314-69CE-43D9-AC38-704EF4AB5649}" destId="{155D7037-861F-4BD4-A166-DCA3F586D70F}" srcOrd="10" destOrd="0" presId="urn:microsoft.com/office/officeart/2009/3/layout/StepUpProcess"/>
    <dgm:cxn modelId="{D8BD26A0-D9C4-48F7-A0FD-A0D1DEDEEEFC}" type="presParOf" srcId="{155D7037-861F-4BD4-A166-DCA3F586D70F}" destId="{CFF90545-436E-40A1-9CDE-33D44AEC45E7}" srcOrd="0" destOrd="0" presId="urn:microsoft.com/office/officeart/2009/3/layout/StepUpProcess"/>
    <dgm:cxn modelId="{01F79DA9-CCB6-4602-946B-D5EB9F8D5C34}" type="presParOf" srcId="{155D7037-861F-4BD4-A166-DCA3F586D70F}" destId="{F3F9AC7A-A2DE-4DB7-A8D3-B35240D31FE6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24506C0-3FFE-45A5-803D-9F4FC5464A70}" type="datetimeFigureOut">
              <a:t>23.11.2022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F8646707-6BBD-41A9-B4DF-0C76A73A2D2A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01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предоставления обновлений</a:t>
            </a:r>
            <a:r>
              <a:rPr lang="ru-RU" baseline="0" dirty="0" smtClean="0"/>
              <a:t> вех проекта.</a:t>
            </a:r>
            <a:endParaRPr lang="ru-RU" dirty="0" smtClean="0"/>
          </a:p>
          <a:p>
            <a:endParaRPr lang="ru-RU" baseline="0" dirty="0" smtClean="0"/>
          </a:p>
          <a:p>
            <a:pPr lvl="0"/>
            <a:r>
              <a:rPr lang="ru-RU" sz="1000" b="1" dirty="0" smtClean="0"/>
              <a:t>Разделы</a:t>
            </a:r>
            <a:endParaRPr lang="ru-RU" sz="1000" b="0" dirty="0" smtClean="0"/>
          </a:p>
          <a:p>
            <a:pPr lvl="0"/>
            <a:r>
              <a:rPr lang="ru-RU" sz="1000" b="0" dirty="0" smtClean="0"/>
              <a:t>Для добавления разделов щелкните слайд правой кнопкой мыши.</a:t>
            </a:r>
            <a:r>
              <a:rPr lang="ru-RU" sz="10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000" b="0" dirty="0" smtClean="0"/>
          </a:p>
          <a:p>
            <a:pPr lvl="0"/>
            <a:endParaRPr lang="ru-RU" sz="1000" b="1" dirty="0" smtClean="0"/>
          </a:p>
          <a:p>
            <a:pPr lvl="0"/>
            <a:r>
              <a:rPr lang="ru-RU" sz="1000" b="1" dirty="0" smtClean="0"/>
              <a:t>Заметки</a:t>
            </a:r>
          </a:p>
          <a:p>
            <a:pPr lvl="0"/>
            <a:r>
              <a:rPr lang="ru-RU" sz="10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0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0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000" dirty="0" smtClean="0"/>
          </a:p>
          <a:p>
            <a:pPr lvl="0">
              <a:buFontTx/>
              <a:buNone/>
            </a:pPr>
            <a:r>
              <a:rPr lang="ru-RU" sz="10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000" dirty="0" smtClean="0"/>
              <a:t>Обратите особое внимание на графики, диаграммы и надписи.</a:t>
            </a:r>
            <a:r>
              <a:rPr lang="ru-RU" sz="1000" baseline="0" dirty="0" smtClean="0"/>
              <a:t> </a:t>
            </a:r>
            <a:endParaRPr lang="ru-RU" sz="1000" dirty="0" smtClean="0"/>
          </a:p>
          <a:p>
            <a:pPr lvl="0"/>
            <a:r>
              <a:rPr lang="ru-RU" sz="1000" dirty="0"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lvl="0">
              <a:buFontTx/>
              <a:buNone/>
            </a:pPr>
            <a:endParaRPr lang="ru-RU" sz="1000" dirty="0" smtClean="0"/>
          </a:p>
          <a:p>
            <a:pPr lvl="0">
              <a:buFontTx/>
              <a:buNone/>
            </a:pPr>
            <a:r>
              <a:rPr lang="ru-RU" sz="1000" b="1" dirty="0" smtClean="0"/>
              <a:t>Диаграммы, таблицы и графики</a:t>
            </a:r>
          </a:p>
          <a:p>
            <a:pPr lvl="0"/>
            <a:r>
              <a:rPr lang="ru-RU" sz="10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0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* Если какая-либо из</a:t>
            </a:r>
            <a:r>
              <a:rPr lang="ru-RU" baseline="0" dirty="0" smtClean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При наличии более одной проблемы дублируйте этот слайд по мере необходимости.</a:t>
            </a:r>
          </a:p>
          <a:p>
            <a:r>
              <a:rPr lang="ru-RU" dirty="0" smtClean="0"/>
              <a:t>Этот слайд и связанные с ним слайды</a:t>
            </a:r>
            <a:r>
              <a:rPr lang="ru-RU" baseline="0" dirty="0" smtClean="0"/>
              <a:t> при необходимости можно переместить в приложение или скрыть.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538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91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следующих слайдах</a:t>
            </a:r>
            <a:r>
              <a:rPr lang="ru-RU" baseline="0" dirty="0" smtClean="0"/>
              <a:t> показано несколько примеров временной шкалы с использованием графических элементов SmartArt.</a:t>
            </a:r>
            <a:endParaRPr lang="ru-RU" dirty="0" smtClean="0"/>
          </a:p>
          <a:p>
            <a:r>
              <a:rPr lang="ru-RU" dirty="0" smtClean="0"/>
              <a:t>Включите временную шкалу для проекта, ясно указав вехи и</a:t>
            </a:r>
            <a:r>
              <a:rPr lang="ru-RU" baseline="0" dirty="0" smtClean="0"/>
              <a:t> важные даты </a:t>
            </a:r>
            <a:r>
              <a:rPr lang="ru-RU" dirty="0" smtClean="0"/>
              <a:t>и выделив текущее положение проекта.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06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/>
              <a:t>Щелкните для изменения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23.11.2022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23.11.2022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23.11.2022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23.11.2022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23.11.2022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23.11.2022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23.11.2022</a:t>
            </a:fld>
            <a:endParaRPr kumimoji="0"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23.11.2022</a:t>
            </a:fld>
            <a:endParaRPr kumimoji="0"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23.11.2022</a:t>
            </a:fld>
            <a:endParaRPr kumimoji="0"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23.11.2022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23.11.2022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23.11.2022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3.xml"/><Relationship Id="rId7" Type="http://schemas.openxmlformats.org/officeDocument/2006/relationships/image" Target="../media/image9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50" Type="http://schemas.openxmlformats.org/officeDocument/2006/relationships/image" Target="../media/image69.png"/><Relationship Id="rId55" Type="http://schemas.openxmlformats.org/officeDocument/2006/relationships/image" Target="../media/image74.png"/><Relationship Id="rId63" Type="http://schemas.openxmlformats.org/officeDocument/2006/relationships/image" Target="../media/image8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3" Type="http://schemas.openxmlformats.org/officeDocument/2006/relationships/image" Target="../media/image72.png"/><Relationship Id="rId58" Type="http://schemas.openxmlformats.org/officeDocument/2006/relationships/image" Target="../media/image77.jpeg"/><Relationship Id="rId5" Type="http://schemas.openxmlformats.org/officeDocument/2006/relationships/image" Target="../media/image24.png"/><Relationship Id="rId61" Type="http://schemas.openxmlformats.org/officeDocument/2006/relationships/image" Target="../media/image80.jpeg"/><Relationship Id="rId19" Type="http://schemas.openxmlformats.org/officeDocument/2006/relationships/image" Target="../media/image3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56" Type="http://schemas.openxmlformats.org/officeDocument/2006/relationships/image" Target="../media/image75.png"/><Relationship Id="rId8" Type="http://schemas.openxmlformats.org/officeDocument/2006/relationships/image" Target="../media/image27.png"/><Relationship Id="rId51" Type="http://schemas.openxmlformats.org/officeDocument/2006/relationships/image" Target="../media/image70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59" Type="http://schemas.openxmlformats.org/officeDocument/2006/relationships/image" Target="../media/image78.jpeg"/><Relationship Id="rId20" Type="http://schemas.openxmlformats.org/officeDocument/2006/relationships/image" Target="../media/image39.png"/><Relationship Id="rId41" Type="http://schemas.openxmlformats.org/officeDocument/2006/relationships/image" Target="../media/image60.png"/><Relationship Id="rId54" Type="http://schemas.openxmlformats.org/officeDocument/2006/relationships/image" Target="../media/image73.png"/><Relationship Id="rId62" Type="http://schemas.openxmlformats.org/officeDocument/2006/relationships/image" Target="../media/image8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png"/><Relationship Id="rId57" Type="http://schemas.openxmlformats.org/officeDocument/2006/relationships/image" Target="../media/image76.jpeg"/><Relationship Id="rId10" Type="http://schemas.openxmlformats.org/officeDocument/2006/relationships/image" Target="../media/image29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52" Type="http://schemas.openxmlformats.org/officeDocument/2006/relationships/image" Target="../media/image71.png"/><Relationship Id="rId60" Type="http://schemas.openxmlformats.org/officeDocument/2006/relationships/image" Target="../media/image7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2.png"/><Relationship Id="rId21" Type="http://schemas.openxmlformats.org/officeDocument/2006/relationships/image" Target="../media/image106.png"/><Relationship Id="rId63" Type="http://schemas.openxmlformats.org/officeDocument/2006/relationships/image" Target="../media/image148.png"/><Relationship Id="rId159" Type="http://schemas.openxmlformats.org/officeDocument/2006/relationships/image" Target="../media/image244.jpeg"/><Relationship Id="rId170" Type="http://schemas.openxmlformats.org/officeDocument/2006/relationships/image" Target="../media/image255.png"/><Relationship Id="rId226" Type="http://schemas.openxmlformats.org/officeDocument/2006/relationships/image" Target="../media/image311.png"/><Relationship Id="rId268" Type="http://schemas.openxmlformats.org/officeDocument/2006/relationships/image" Target="../media/image353.png"/><Relationship Id="rId32" Type="http://schemas.openxmlformats.org/officeDocument/2006/relationships/image" Target="../media/image117.png"/><Relationship Id="rId74" Type="http://schemas.openxmlformats.org/officeDocument/2006/relationships/image" Target="../media/image159.png"/><Relationship Id="rId128" Type="http://schemas.openxmlformats.org/officeDocument/2006/relationships/image" Target="../media/image213.png"/><Relationship Id="rId5" Type="http://schemas.openxmlformats.org/officeDocument/2006/relationships/image" Target="../media/image90.png"/><Relationship Id="rId95" Type="http://schemas.openxmlformats.org/officeDocument/2006/relationships/image" Target="../media/image180.jpeg"/><Relationship Id="rId160" Type="http://schemas.openxmlformats.org/officeDocument/2006/relationships/image" Target="../media/image245.jpeg"/><Relationship Id="rId181" Type="http://schemas.openxmlformats.org/officeDocument/2006/relationships/image" Target="../media/image266.jpeg"/><Relationship Id="rId216" Type="http://schemas.openxmlformats.org/officeDocument/2006/relationships/image" Target="../media/image301.png"/><Relationship Id="rId237" Type="http://schemas.openxmlformats.org/officeDocument/2006/relationships/image" Target="../media/image322.jpeg"/><Relationship Id="rId258" Type="http://schemas.openxmlformats.org/officeDocument/2006/relationships/image" Target="../media/image343.jpeg"/><Relationship Id="rId22" Type="http://schemas.openxmlformats.org/officeDocument/2006/relationships/image" Target="../media/image107.png"/><Relationship Id="rId43" Type="http://schemas.openxmlformats.org/officeDocument/2006/relationships/image" Target="../media/image128.png"/><Relationship Id="rId64" Type="http://schemas.openxmlformats.org/officeDocument/2006/relationships/image" Target="../media/image149.jpeg"/><Relationship Id="rId118" Type="http://schemas.openxmlformats.org/officeDocument/2006/relationships/image" Target="../media/image203.png"/><Relationship Id="rId139" Type="http://schemas.openxmlformats.org/officeDocument/2006/relationships/image" Target="../media/image224.png"/><Relationship Id="rId85" Type="http://schemas.openxmlformats.org/officeDocument/2006/relationships/image" Target="../media/image170.png"/><Relationship Id="rId150" Type="http://schemas.openxmlformats.org/officeDocument/2006/relationships/image" Target="../media/image235.png"/><Relationship Id="rId171" Type="http://schemas.openxmlformats.org/officeDocument/2006/relationships/image" Target="../media/image256.jpeg"/><Relationship Id="rId192" Type="http://schemas.openxmlformats.org/officeDocument/2006/relationships/image" Target="../media/image277.jpeg"/><Relationship Id="rId206" Type="http://schemas.openxmlformats.org/officeDocument/2006/relationships/image" Target="../media/image291.jpeg"/><Relationship Id="rId227" Type="http://schemas.openxmlformats.org/officeDocument/2006/relationships/image" Target="../media/image312.png"/><Relationship Id="rId248" Type="http://schemas.openxmlformats.org/officeDocument/2006/relationships/image" Target="../media/image333.jpeg"/><Relationship Id="rId269" Type="http://schemas.openxmlformats.org/officeDocument/2006/relationships/image" Target="../media/image354.png"/><Relationship Id="rId12" Type="http://schemas.openxmlformats.org/officeDocument/2006/relationships/image" Target="../media/image97.png"/><Relationship Id="rId33" Type="http://schemas.openxmlformats.org/officeDocument/2006/relationships/image" Target="../media/image118.png"/><Relationship Id="rId108" Type="http://schemas.openxmlformats.org/officeDocument/2006/relationships/image" Target="../media/image193.png"/><Relationship Id="rId129" Type="http://schemas.openxmlformats.org/officeDocument/2006/relationships/image" Target="../media/image214.png"/><Relationship Id="rId54" Type="http://schemas.openxmlformats.org/officeDocument/2006/relationships/image" Target="../media/image139.png"/><Relationship Id="rId75" Type="http://schemas.openxmlformats.org/officeDocument/2006/relationships/image" Target="../media/image160.png"/><Relationship Id="rId96" Type="http://schemas.openxmlformats.org/officeDocument/2006/relationships/image" Target="../media/image181.png"/><Relationship Id="rId140" Type="http://schemas.openxmlformats.org/officeDocument/2006/relationships/image" Target="../media/image225.png"/><Relationship Id="rId161" Type="http://schemas.openxmlformats.org/officeDocument/2006/relationships/image" Target="../media/image246.jpeg"/><Relationship Id="rId182" Type="http://schemas.openxmlformats.org/officeDocument/2006/relationships/image" Target="../media/image267.jpeg"/><Relationship Id="rId217" Type="http://schemas.openxmlformats.org/officeDocument/2006/relationships/image" Target="../media/image302.png"/><Relationship Id="rId6" Type="http://schemas.openxmlformats.org/officeDocument/2006/relationships/image" Target="../media/image91.png"/><Relationship Id="rId238" Type="http://schemas.openxmlformats.org/officeDocument/2006/relationships/image" Target="../media/image323.jpeg"/><Relationship Id="rId259" Type="http://schemas.openxmlformats.org/officeDocument/2006/relationships/image" Target="../media/image344.jpeg"/><Relationship Id="rId23" Type="http://schemas.openxmlformats.org/officeDocument/2006/relationships/image" Target="../media/image108.png"/><Relationship Id="rId119" Type="http://schemas.openxmlformats.org/officeDocument/2006/relationships/image" Target="../media/image204.png"/><Relationship Id="rId270" Type="http://schemas.openxmlformats.org/officeDocument/2006/relationships/image" Target="../media/image355.png"/><Relationship Id="rId44" Type="http://schemas.openxmlformats.org/officeDocument/2006/relationships/image" Target="../media/image129.png"/><Relationship Id="rId65" Type="http://schemas.openxmlformats.org/officeDocument/2006/relationships/image" Target="../media/image150.jpeg"/><Relationship Id="rId86" Type="http://schemas.openxmlformats.org/officeDocument/2006/relationships/image" Target="../media/image171.png"/><Relationship Id="rId130" Type="http://schemas.openxmlformats.org/officeDocument/2006/relationships/image" Target="../media/image215.png"/><Relationship Id="rId151" Type="http://schemas.openxmlformats.org/officeDocument/2006/relationships/image" Target="../media/image236.png"/><Relationship Id="rId172" Type="http://schemas.openxmlformats.org/officeDocument/2006/relationships/image" Target="../media/image257.jpeg"/><Relationship Id="rId193" Type="http://schemas.openxmlformats.org/officeDocument/2006/relationships/image" Target="../media/image278.jpeg"/><Relationship Id="rId207" Type="http://schemas.openxmlformats.org/officeDocument/2006/relationships/image" Target="../media/image292.jpeg"/><Relationship Id="rId228" Type="http://schemas.openxmlformats.org/officeDocument/2006/relationships/image" Target="../media/image313.png"/><Relationship Id="rId249" Type="http://schemas.openxmlformats.org/officeDocument/2006/relationships/image" Target="../media/image334.jpeg"/><Relationship Id="rId13" Type="http://schemas.openxmlformats.org/officeDocument/2006/relationships/image" Target="../media/image98.jpeg"/><Relationship Id="rId109" Type="http://schemas.openxmlformats.org/officeDocument/2006/relationships/image" Target="../media/image194.jpeg"/><Relationship Id="rId260" Type="http://schemas.openxmlformats.org/officeDocument/2006/relationships/image" Target="../media/image345.png"/><Relationship Id="rId34" Type="http://schemas.openxmlformats.org/officeDocument/2006/relationships/image" Target="../media/image119.jpeg"/><Relationship Id="rId55" Type="http://schemas.openxmlformats.org/officeDocument/2006/relationships/image" Target="../media/image140.png"/><Relationship Id="rId76" Type="http://schemas.openxmlformats.org/officeDocument/2006/relationships/image" Target="../media/image161.png"/><Relationship Id="rId97" Type="http://schemas.openxmlformats.org/officeDocument/2006/relationships/image" Target="../media/image182.png"/><Relationship Id="rId120" Type="http://schemas.openxmlformats.org/officeDocument/2006/relationships/image" Target="../media/image205.png"/><Relationship Id="rId141" Type="http://schemas.openxmlformats.org/officeDocument/2006/relationships/image" Target="../media/image226.png"/><Relationship Id="rId7" Type="http://schemas.openxmlformats.org/officeDocument/2006/relationships/image" Target="../media/image92.png"/><Relationship Id="rId162" Type="http://schemas.openxmlformats.org/officeDocument/2006/relationships/image" Target="../media/image247.jpeg"/><Relationship Id="rId183" Type="http://schemas.openxmlformats.org/officeDocument/2006/relationships/image" Target="../media/image268.jpeg"/><Relationship Id="rId218" Type="http://schemas.openxmlformats.org/officeDocument/2006/relationships/image" Target="../media/image303.png"/><Relationship Id="rId239" Type="http://schemas.openxmlformats.org/officeDocument/2006/relationships/image" Target="../media/image324.jpeg"/><Relationship Id="rId250" Type="http://schemas.openxmlformats.org/officeDocument/2006/relationships/image" Target="../media/image335.jpeg"/><Relationship Id="rId271" Type="http://schemas.openxmlformats.org/officeDocument/2006/relationships/image" Target="../media/image356.png"/><Relationship Id="rId24" Type="http://schemas.openxmlformats.org/officeDocument/2006/relationships/image" Target="../media/image109.png"/><Relationship Id="rId45" Type="http://schemas.openxmlformats.org/officeDocument/2006/relationships/image" Target="../media/image130.png"/><Relationship Id="rId66" Type="http://schemas.openxmlformats.org/officeDocument/2006/relationships/image" Target="../media/image151.png"/><Relationship Id="rId87" Type="http://schemas.openxmlformats.org/officeDocument/2006/relationships/image" Target="../media/image172.png"/><Relationship Id="rId110" Type="http://schemas.openxmlformats.org/officeDocument/2006/relationships/image" Target="../media/image195.png"/><Relationship Id="rId131" Type="http://schemas.openxmlformats.org/officeDocument/2006/relationships/image" Target="../media/image216.png"/><Relationship Id="rId152" Type="http://schemas.openxmlformats.org/officeDocument/2006/relationships/image" Target="../media/image237.png"/><Relationship Id="rId173" Type="http://schemas.openxmlformats.org/officeDocument/2006/relationships/image" Target="../media/image258.jpeg"/><Relationship Id="rId194" Type="http://schemas.openxmlformats.org/officeDocument/2006/relationships/image" Target="../media/image279.jpeg"/><Relationship Id="rId208" Type="http://schemas.openxmlformats.org/officeDocument/2006/relationships/image" Target="../media/image293.jpeg"/><Relationship Id="rId229" Type="http://schemas.openxmlformats.org/officeDocument/2006/relationships/image" Target="../media/image314.jpeg"/><Relationship Id="rId240" Type="http://schemas.openxmlformats.org/officeDocument/2006/relationships/image" Target="../media/image325.jpeg"/><Relationship Id="rId261" Type="http://schemas.openxmlformats.org/officeDocument/2006/relationships/image" Target="../media/image346.png"/><Relationship Id="rId14" Type="http://schemas.openxmlformats.org/officeDocument/2006/relationships/image" Target="../media/image99.jpeg"/><Relationship Id="rId35" Type="http://schemas.openxmlformats.org/officeDocument/2006/relationships/image" Target="../media/image120.jpeg"/><Relationship Id="rId56" Type="http://schemas.openxmlformats.org/officeDocument/2006/relationships/image" Target="../media/image141.png"/><Relationship Id="rId77" Type="http://schemas.openxmlformats.org/officeDocument/2006/relationships/image" Target="../media/image162.png"/><Relationship Id="rId100" Type="http://schemas.openxmlformats.org/officeDocument/2006/relationships/image" Target="../media/image185.png"/><Relationship Id="rId8" Type="http://schemas.openxmlformats.org/officeDocument/2006/relationships/image" Target="../media/image93.jpeg"/><Relationship Id="rId98" Type="http://schemas.openxmlformats.org/officeDocument/2006/relationships/image" Target="../media/image183.png"/><Relationship Id="rId121" Type="http://schemas.openxmlformats.org/officeDocument/2006/relationships/image" Target="../media/image206.png"/><Relationship Id="rId142" Type="http://schemas.openxmlformats.org/officeDocument/2006/relationships/image" Target="../media/image227.png"/><Relationship Id="rId163" Type="http://schemas.openxmlformats.org/officeDocument/2006/relationships/image" Target="../media/image248.jpeg"/><Relationship Id="rId184" Type="http://schemas.openxmlformats.org/officeDocument/2006/relationships/image" Target="../media/image269.jpeg"/><Relationship Id="rId219" Type="http://schemas.openxmlformats.org/officeDocument/2006/relationships/image" Target="../media/image304.png"/><Relationship Id="rId230" Type="http://schemas.openxmlformats.org/officeDocument/2006/relationships/image" Target="../media/image315.png"/><Relationship Id="rId251" Type="http://schemas.openxmlformats.org/officeDocument/2006/relationships/image" Target="../media/image336.jpeg"/><Relationship Id="rId25" Type="http://schemas.openxmlformats.org/officeDocument/2006/relationships/image" Target="../media/image110.png"/><Relationship Id="rId46" Type="http://schemas.openxmlformats.org/officeDocument/2006/relationships/image" Target="../media/image131.png"/><Relationship Id="rId67" Type="http://schemas.openxmlformats.org/officeDocument/2006/relationships/image" Target="../media/image152.png"/><Relationship Id="rId272" Type="http://schemas.openxmlformats.org/officeDocument/2006/relationships/image" Target="../media/image357.png"/><Relationship Id="rId88" Type="http://schemas.openxmlformats.org/officeDocument/2006/relationships/image" Target="../media/image173.png"/><Relationship Id="rId111" Type="http://schemas.openxmlformats.org/officeDocument/2006/relationships/image" Target="../media/image196.png"/><Relationship Id="rId132" Type="http://schemas.openxmlformats.org/officeDocument/2006/relationships/image" Target="../media/image217.png"/><Relationship Id="rId153" Type="http://schemas.openxmlformats.org/officeDocument/2006/relationships/image" Target="../media/image238.png"/><Relationship Id="rId174" Type="http://schemas.openxmlformats.org/officeDocument/2006/relationships/image" Target="../media/image259.jpeg"/><Relationship Id="rId195" Type="http://schemas.openxmlformats.org/officeDocument/2006/relationships/image" Target="../media/image280.jpeg"/><Relationship Id="rId209" Type="http://schemas.openxmlformats.org/officeDocument/2006/relationships/image" Target="../media/image294.jpeg"/><Relationship Id="rId220" Type="http://schemas.openxmlformats.org/officeDocument/2006/relationships/image" Target="../media/image305.png"/><Relationship Id="rId241" Type="http://schemas.openxmlformats.org/officeDocument/2006/relationships/image" Target="../media/image326.jpeg"/><Relationship Id="rId15" Type="http://schemas.openxmlformats.org/officeDocument/2006/relationships/image" Target="../media/image100.jpeg"/><Relationship Id="rId36" Type="http://schemas.openxmlformats.org/officeDocument/2006/relationships/image" Target="../media/image121.png"/><Relationship Id="rId57" Type="http://schemas.openxmlformats.org/officeDocument/2006/relationships/image" Target="../media/image142.png"/><Relationship Id="rId262" Type="http://schemas.openxmlformats.org/officeDocument/2006/relationships/image" Target="../media/image347.png"/><Relationship Id="rId78" Type="http://schemas.openxmlformats.org/officeDocument/2006/relationships/image" Target="../media/image163.png"/><Relationship Id="rId99" Type="http://schemas.openxmlformats.org/officeDocument/2006/relationships/image" Target="../media/image184.png"/><Relationship Id="rId101" Type="http://schemas.openxmlformats.org/officeDocument/2006/relationships/image" Target="../media/image186.png"/><Relationship Id="rId122" Type="http://schemas.openxmlformats.org/officeDocument/2006/relationships/image" Target="../media/image207.png"/><Relationship Id="rId143" Type="http://schemas.openxmlformats.org/officeDocument/2006/relationships/image" Target="../media/image228.png"/><Relationship Id="rId164" Type="http://schemas.openxmlformats.org/officeDocument/2006/relationships/image" Target="../media/image249.jpeg"/><Relationship Id="rId185" Type="http://schemas.openxmlformats.org/officeDocument/2006/relationships/image" Target="../media/image270.png"/><Relationship Id="rId9" Type="http://schemas.openxmlformats.org/officeDocument/2006/relationships/image" Target="../media/image94.jpeg"/><Relationship Id="rId210" Type="http://schemas.openxmlformats.org/officeDocument/2006/relationships/image" Target="../media/image295.jpeg"/><Relationship Id="rId26" Type="http://schemas.openxmlformats.org/officeDocument/2006/relationships/image" Target="../media/image111.png"/><Relationship Id="rId231" Type="http://schemas.openxmlformats.org/officeDocument/2006/relationships/image" Target="../media/image316.jpeg"/><Relationship Id="rId252" Type="http://schemas.openxmlformats.org/officeDocument/2006/relationships/image" Target="../media/image337.jpeg"/><Relationship Id="rId273" Type="http://schemas.openxmlformats.org/officeDocument/2006/relationships/image" Target="../media/image358.png"/><Relationship Id="rId47" Type="http://schemas.openxmlformats.org/officeDocument/2006/relationships/image" Target="../media/image132.png"/><Relationship Id="rId68" Type="http://schemas.openxmlformats.org/officeDocument/2006/relationships/image" Target="../media/image153.png"/><Relationship Id="rId89" Type="http://schemas.openxmlformats.org/officeDocument/2006/relationships/image" Target="../media/image174.png"/><Relationship Id="rId112" Type="http://schemas.openxmlformats.org/officeDocument/2006/relationships/image" Target="../media/image197.png"/><Relationship Id="rId133" Type="http://schemas.openxmlformats.org/officeDocument/2006/relationships/image" Target="../media/image218.jpeg"/><Relationship Id="rId154" Type="http://schemas.openxmlformats.org/officeDocument/2006/relationships/image" Target="../media/image239.png"/><Relationship Id="rId175" Type="http://schemas.openxmlformats.org/officeDocument/2006/relationships/image" Target="../media/image260.jpeg"/><Relationship Id="rId196" Type="http://schemas.openxmlformats.org/officeDocument/2006/relationships/image" Target="../media/image281.jpeg"/><Relationship Id="rId200" Type="http://schemas.openxmlformats.org/officeDocument/2006/relationships/image" Target="../media/image285.png"/><Relationship Id="rId16" Type="http://schemas.openxmlformats.org/officeDocument/2006/relationships/image" Target="../media/image101.jpeg"/><Relationship Id="rId221" Type="http://schemas.openxmlformats.org/officeDocument/2006/relationships/image" Target="../media/image306.png"/><Relationship Id="rId242" Type="http://schemas.openxmlformats.org/officeDocument/2006/relationships/image" Target="../media/image327.jpeg"/><Relationship Id="rId263" Type="http://schemas.openxmlformats.org/officeDocument/2006/relationships/image" Target="../media/image348.png"/><Relationship Id="rId37" Type="http://schemas.openxmlformats.org/officeDocument/2006/relationships/image" Target="../media/image122.png"/><Relationship Id="rId58" Type="http://schemas.openxmlformats.org/officeDocument/2006/relationships/image" Target="../media/image143.png"/><Relationship Id="rId79" Type="http://schemas.openxmlformats.org/officeDocument/2006/relationships/image" Target="../media/image164.png"/><Relationship Id="rId102" Type="http://schemas.openxmlformats.org/officeDocument/2006/relationships/image" Target="../media/image187.png"/><Relationship Id="rId123" Type="http://schemas.openxmlformats.org/officeDocument/2006/relationships/image" Target="../media/image208.png"/><Relationship Id="rId144" Type="http://schemas.openxmlformats.org/officeDocument/2006/relationships/image" Target="../media/image229.png"/><Relationship Id="rId90" Type="http://schemas.openxmlformats.org/officeDocument/2006/relationships/image" Target="../media/image175.png"/><Relationship Id="rId165" Type="http://schemas.openxmlformats.org/officeDocument/2006/relationships/image" Target="../media/image250.jpeg"/><Relationship Id="rId186" Type="http://schemas.openxmlformats.org/officeDocument/2006/relationships/image" Target="../media/image271.jpeg"/><Relationship Id="rId211" Type="http://schemas.openxmlformats.org/officeDocument/2006/relationships/image" Target="../media/image296.jpeg"/><Relationship Id="rId232" Type="http://schemas.openxmlformats.org/officeDocument/2006/relationships/image" Target="../media/image317.jpeg"/><Relationship Id="rId253" Type="http://schemas.openxmlformats.org/officeDocument/2006/relationships/image" Target="../media/image338.jpeg"/><Relationship Id="rId274" Type="http://schemas.openxmlformats.org/officeDocument/2006/relationships/image" Target="../media/image359.png"/><Relationship Id="rId27" Type="http://schemas.openxmlformats.org/officeDocument/2006/relationships/image" Target="../media/image112.png"/><Relationship Id="rId48" Type="http://schemas.openxmlformats.org/officeDocument/2006/relationships/image" Target="../media/image133.png"/><Relationship Id="rId69" Type="http://schemas.openxmlformats.org/officeDocument/2006/relationships/image" Target="../media/image154.png"/><Relationship Id="rId113" Type="http://schemas.openxmlformats.org/officeDocument/2006/relationships/image" Target="../media/image198.png"/><Relationship Id="rId134" Type="http://schemas.openxmlformats.org/officeDocument/2006/relationships/image" Target="../media/image219.png"/><Relationship Id="rId80" Type="http://schemas.openxmlformats.org/officeDocument/2006/relationships/image" Target="../media/image165.jpeg"/><Relationship Id="rId155" Type="http://schemas.openxmlformats.org/officeDocument/2006/relationships/image" Target="../media/image240.png"/><Relationship Id="rId176" Type="http://schemas.openxmlformats.org/officeDocument/2006/relationships/image" Target="../media/image261.jpeg"/><Relationship Id="rId197" Type="http://schemas.openxmlformats.org/officeDocument/2006/relationships/image" Target="../media/image282.jpeg"/><Relationship Id="rId201" Type="http://schemas.openxmlformats.org/officeDocument/2006/relationships/image" Target="../media/image286.jpeg"/><Relationship Id="rId222" Type="http://schemas.openxmlformats.org/officeDocument/2006/relationships/image" Target="../media/image307.png"/><Relationship Id="rId243" Type="http://schemas.openxmlformats.org/officeDocument/2006/relationships/image" Target="../media/image328.jpeg"/><Relationship Id="rId264" Type="http://schemas.openxmlformats.org/officeDocument/2006/relationships/image" Target="../media/image349.png"/><Relationship Id="rId17" Type="http://schemas.openxmlformats.org/officeDocument/2006/relationships/image" Target="../media/image102.jpeg"/><Relationship Id="rId38" Type="http://schemas.openxmlformats.org/officeDocument/2006/relationships/image" Target="../media/image123.png"/><Relationship Id="rId59" Type="http://schemas.openxmlformats.org/officeDocument/2006/relationships/image" Target="../media/image144.png"/><Relationship Id="rId103" Type="http://schemas.openxmlformats.org/officeDocument/2006/relationships/image" Target="../media/image188.png"/><Relationship Id="rId124" Type="http://schemas.openxmlformats.org/officeDocument/2006/relationships/image" Target="../media/image209.jpeg"/><Relationship Id="rId70" Type="http://schemas.openxmlformats.org/officeDocument/2006/relationships/image" Target="../media/image155.png"/><Relationship Id="rId91" Type="http://schemas.openxmlformats.org/officeDocument/2006/relationships/image" Target="../media/image176.png"/><Relationship Id="rId145" Type="http://schemas.openxmlformats.org/officeDocument/2006/relationships/image" Target="../media/image230.png"/><Relationship Id="rId166" Type="http://schemas.openxmlformats.org/officeDocument/2006/relationships/image" Target="../media/image251.jpeg"/><Relationship Id="rId187" Type="http://schemas.openxmlformats.org/officeDocument/2006/relationships/image" Target="../media/image272.jpeg"/><Relationship Id="rId1" Type="http://schemas.openxmlformats.org/officeDocument/2006/relationships/slideLayout" Target="../slideLayouts/slideLayout3.xml"/><Relationship Id="rId212" Type="http://schemas.openxmlformats.org/officeDocument/2006/relationships/image" Target="../media/image297.jpeg"/><Relationship Id="rId233" Type="http://schemas.openxmlformats.org/officeDocument/2006/relationships/image" Target="../media/image318.jpeg"/><Relationship Id="rId254" Type="http://schemas.openxmlformats.org/officeDocument/2006/relationships/image" Target="../media/image339.jpeg"/><Relationship Id="rId28" Type="http://schemas.openxmlformats.org/officeDocument/2006/relationships/image" Target="../media/image113.png"/><Relationship Id="rId49" Type="http://schemas.openxmlformats.org/officeDocument/2006/relationships/image" Target="../media/image134.jpeg"/><Relationship Id="rId114" Type="http://schemas.openxmlformats.org/officeDocument/2006/relationships/image" Target="../media/image199.png"/><Relationship Id="rId60" Type="http://schemas.openxmlformats.org/officeDocument/2006/relationships/image" Target="../media/image145.png"/><Relationship Id="rId81" Type="http://schemas.openxmlformats.org/officeDocument/2006/relationships/image" Target="../media/image166.png"/><Relationship Id="rId135" Type="http://schemas.openxmlformats.org/officeDocument/2006/relationships/image" Target="../media/image220.png"/><Relationship Id="rId156" Type="http://schemas.openxmlformats.org/officeDocument/2006/relationships/image" Target="../media/image241.jpeg"/><Relationship Id="rId177" Type="http://schemas.openxmlformats.org/officeDocument/2006/relationships/image" Target="../media/image262.jpeg"/><Relationship Id="rId198" Type="http://schemas.openxmlformats.org/officeDocument/2006/relationships/image" Target="../media/image283.jpeg"/><Relationship Id="rId202" Type="http://schemas.openxmlformats.org/officeDocument/2006/relationships/image" Target="../media/image287.jpeg"/><Relationship Id="rId223" Type="http://schemas.openxmlformats.org/officeDocument/2006/relationships/image" Target="../media/image308.png"/><Relationship Id="rId244" Type="http://schemas.openxmlformats.org/officeDocument/2006/relationships/image" Target="../media/image329.jpeg"/><Relationship Id="rId18" Type="http://schemas.openxmlformats.org/officeDocument/2006/relationships/image" Target="../media/image103.jpeg"/><Relationship Id="rId39" Type="http://schemas.openxmlformats.org/officeDocument/2006/relationships/image" Target="../media/image124.png"/><Relationship Id="rId265" Type="http://schemas.openxmlformats.org/officeDocument/2006/relationships/image" Target="../media/image350.png"/><Relationship Id="rId50" Type="http://schemas.openxmlformats.org/officeDocument/2006/relationships/image" Target="../media/image135.jpeg"/><Relationship Id="rId104" Type="http://schemas.openxmlformats.org/officeDocument/2006/relationships/image" Target="../media/image189.png"/><Relationship Id="rId125" Type="http://schemas.openxmlformats.org/officeDocument/2006/relationships/image" Target="../media/image210.png"/><Relationship Id="rId146" Type="http://schemas.openxmlformats.org/officeDocument/2006/relationships/image" Target="../media/image231.png"/><Relationship Id="rId167" Type="http://schemas.openxmlformats.org/officeDocument/2006/relationships/image" Target="../media/image252.jpeg"/><Relationship Id="rId188" Type="http://schemas.openxmlformats.org/officeDocument/2006/relationships/image" Target="../media/image273.jpeg"/><Relationship Id="rId71" Type="http://schemas.openxmlformats.org/officeDocument/2006/relationships/image" Target="../media/image156.png"/><Relationship Id="rId92" Type="http://schemas.openxmlformats.org/officeDocument/2006/relationships/image" Target="../media/image177.png"/><Relationship Id="rId213" Type="http://schemas.openxmlformats.org/officeDocument/2006/relationships/image" Target="../media/image298.jpeg"/><Relationship Id="rId234" Type="http://schemas.openxmlformats.org/officeDocument/2006/relationships/image" Target="../media/image319.jpe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14.png"/><Relationship Id="rId255" Type="http://schemas.openxmlformats.org/officeDocument/2006/relationships/image" Target="../media/image340.jpeg"/><Relationship Id="rId40" Type="http://schemas.openxmlformats.org/officeDocument/2006/relationships/image" Target="../media/image125.png"/><Relationship Id="rId115" Type="http://schemas.openxmlformats.org/officeDocument/2006/relationships/image" Target="../media/image200.png"/><Relationship Id="rId136" Type="http://schemas.openxmlformats.org/officeDocument/2006/relationships/image" Target="../media/image221.png"/><Relationship Id="rId157" Type="http://schemas.openxmlformats.org/officeDocument/2006/relationships/image" Target="../media/image242.jpeg"/><Relationship Id="rId178" Type="http://schemas.openxmlformats.org/officeDocument/2006/relationships/image" Target="../media/image263.jpeg"/><Relationship Id="rId61" Type="http://schemas.openxmlformats.org/officeDocument/2006/relationships/image" Target="../media/image146.png"/><Relationship Id="rId82" Type="http://schemas.openxmlformats.org/officeDocument/2006/relationships/image" Target="../media/image167.png"/><Relationship Id="rId199" Type="http://schemas.openxmlformats.org/officeDocument/2006/relationships/image" Target="../media/image284.jpeg"/><Relationship Id="rId203" Type="http://schemas.openxmlformats.org/officeDocument/2006/relationships/image" Target="../media/image288.jpeg"/><Relationship Id="rId19" Type="http://schemas.openxmlformats.org/officeDocument/2006/relationships/image" Target="../media/image104.jpeg"/><Relationship Id="rId224" Type="http://schemas.openxmlformats.org/officeDocument/2006/relationships/image" Target="../media/image309.png"/><Relationship Id="rId245" Type="http://schemas.openxmlformats.org/officeDocument/2006/relationships/image" Target="../media/image330.png"/><Relationship Id="rId266" Type="http://schemas.openxmlformats.org/officeDocument/2006/relationships/image" Target="../media/image351.png"/><Relationship Id="rId30" Type="http://schemas.openxmlformats.org/officeDocument/2006/relationships/image" Target="../media/image115.png"/><Relationship Id="rId105" Type="http://schemas.openxmlformats.org/officeDocument/2006/relationships/image" Target="../media/image190.png"/><Relationship Id="rId126" Type="http://schemas.openxmlformats.org/officeDocument/2006/relationships/image" Target="../media/image211.png"/><Relationship Id="rId147" Type="http://schemas.openxmlformats.org/officeDocument/2006/relationships/image" Target="../media/image232.png"/><Relationship Id="rId168" Type="http://schemas.openxmlformats.org/officeDocument/2006/relationships/image" Target="../media/image253.jpeg"/><Relationship Id="rId51" Type="http://schemas.openxmlformats.org/officeDocument/2006/relationships/image" Target="../media/image136.png"/><Relationship Id="rId72" Type="http://schemas.openxmlformats.org/officeDocument/2006/relationships/image" Target="../media/image157.png"/><Relationship Id="rId93" Type="http://schemas.openxmlformats.org/officeDocument/2006/relationships/image" Target="../media/image178.png"/><Relationship Id="rId189" Type="http://schemas.openxmlformats.org/officeDocument/2006/relationships/image" Target="../media/image274.jpeg"/><Relationship Id="rId3" Type="http://schemas.openxmlformats.org/officeDocument/2006/relationships/image" Target="../media/image88.png"/><Relationship Id="rId214" Type="http://schemas.openxmlformats.org/officeDocument/2006/relationships/image" Target="../media/image299.jpeg"/><Relationship Id="rId235" Type="http://schemas.openxmlformats.org/officeDocument/2006/relationships/image" Target="../media/image320.jpeg"/><Relationship Id="rId256" Type="http://schemas.openxmlformats.org/officeDocument/2006/relationships/image" Target="../media/image341.jpeg"/><Relationship Id="rId116" Type="http://schemas.openxmlformats.org/officeDocument/2006/relationships/image" Target="../media/image201.png"/><Relationship Id="rId137" Type="http://schemas.openxmlformats.org/officeDocument/2006/relationships/image" Target="../media/image222.png"/><Relationship Id="rId158" Type="http://schemas.openxmlformats.org/officeDocument/2006/relationships/image" Target="../media/image243.jpeg"/><Relationship Id="rId20" Type="http://schemas.openxmlformats.org/officeDocument/2006/relationships/image" Target="../media/image105.jpeg"/><Relationship Id="rId41" Type="http://schemas.openxmlformats.org/officeDocument/2006/relationships/image" Target="../media/image126.png"/><Relationship Id="rId62" Type="http://schemas.openxmlformats.org/officeDocument/2006/relationships/image" Target="../media/image147.png"/><Relationship Id="rId83" Type="http://schemas.openxmlformats.org/officeDocument/2006/relationships/image" Target="../media/image168.png"/><Relationship Id="rId179" Type="http://schemas.openxmlformats.org/officeDocument/2006/relationships/image" Target="../media/image264.jpeg"/><Relationship Id="rId190" Type="http://schemas.openxmlformats.org/officeDocument/2006/relationships/image" Target="../media/image275.jpeg"/><Relationship Id="rId204" Type="http://schemas.openxmlformats.org/officeDocument/2006/relationships/image" Target="../media/image289.jpeg"/><Relationship Id="rId225" Type="http://schemas.openxmlformats.org/officeDocument/2006/relationships/image" Target="../media/image310.png"/><Relationship Id="rId246" Type="http://schemas.openxmlformats.org/officeDocument/2006/relationships/image" Target="../media/image331.jpeg"/><Relationship Id="rId267" Type="http://schemas.openxmlformats.org/officeDocument/2006/relationships/image" Target="../media/image352.png"/><Relationship Id="rId106" Type="http://schemas.openxmlformats.org/officeDocument/2006/relationships/image" Target="../media/image191.png"/><Relationship Id="rId127" Type="http://schemas.openxmlformats.org/officeDocument/2006/relationships/image" Target="../media/image212.png"/><Relationship Id="rId10" Type="http://schemas.openxmlformats.org/officeDocument/2006/relationships/image" Target="../media/image95.png"/><Relationship Id="rId31" Type="http://schemas.openxmlformats.org/officeDocument/2006/relationships/image" Target="../media/image116.png"/><Relationship Id="rId52" Type="http://schemas.openxmlformats.org/officeDocument/2006/relationships/image" Target="../media/image137.png"/><Relationship Id="rId73" Type="http://schemas.openxmlformats.org/officeDocument/2006/relationships/image" Target="../media/image158.png"/><Relationship Id="rId94" Type="http://schemas.openxmlformats.org/officeDocument/2006/relationships/image" Target="../media/image179.png"/><Relationship Id="rId148" Type="http://schemas.openxmlformats.org/officeDocument/2006/relationships/image" Target="../media/image233.png"/><Relationship Id="rId169" Type="http://schemas.openxmlformats.org/officeDocument/2006/relationships/image" Target="../media/image254.jpeg"/><Relationship Id="rId4" Type="http://schemas.openxmlformats.org/officeDocument/2006/relationships/image" Target="../media/image89.png"/><Relationship Id="rId180" Type="http://schemas.openxmlformats.org/officeDocument/2006/relationships/image" Target="../media/image265.jpeg"/><Relationship Id="rId215" Type="http://schemas.openxmlformats.org/officeDocument/2006/relationships/image" Target="../media/image300.png"/><Relationship Id="rId236" Type="http://schemas.openxmlformats.org/officeDocument/2006/relationships/image" Target="../media/image321.jpeg"/><Relationship Id="rId257" Type="http://schemas.openxmlformats.org/officeDocument/2006/relationships/image" Target="../media/image342.jpeg"/><Relationship Id="rId42" Type="http://schemas.openxmlformats.org/officeDocument/2006/relationships/image" Target="../media/image127.png"/><Relationship Id="rId84" Type="http://schemas.openxmlformats.org/officeDocument/2006/relationships/image" Target="../media/image169.png"/><Relationship Id="rId138" Type="http://schemas.openxmlformats.org/officeDocument/2006/relationships/image" Target="../media/image223.png"/><Relationship Id="rId191" Type="http://schemas.openxmlformats.org/officeDocument/2006/relationships/image" Target="../media/image276.jpeg"/><Relationship Id="rId205" Type="http://schemas.openxmlformats.org/officeDocument/2006/relationships/image" Target="../media/image290.jpeg"/><Relationship Id="rId247" Type="http://schemas.openxmlformats.org/officeDocument/2006/relationships/image" Target="../media/image332.jpeg"/><Relationship Id="rId107" Type="http://schemas.openxmlformats.org/officeDocument/2006/relationships/image" Target="../media/image192.png"/><Relationship Id="rId11" Type="http://schemas.openxmlformats.org/officeDocument/2006/relationships/image" Target="../media/image96.png"/><Relationship Id="rId53" Type="http://schemas.openxmlformats.org/officeDocument/2006/relationships/image" Target="../media/image138.png"/><Relationship Id="rId149" Type="http://schemas.openxmlformats.org/officeDocument/2006/relationships/image" Target="../media/image23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1.png"/><Relationship Id="rId18" Type="http://schemas.openxmlformats.org/officeDocument/2006/relationships/image" Target="../media/image376.png"/><Relationship Id="rId26" Type="http://schemas.openxmlformats.org/officeDocument/2006/relationships/image" Target="../media/image384.png"/><Relationship Id="rId39" Type="http://schemas.openxmlformats.org/officeDocument/2006/relationships/image" Target="../media/image397.png"/><Relationship Id="rId21" Type="http://schemas.openxmlformats.org/officeDocument/2006/relationships/image" Target="../media/image379.png"/><Relationship Id="rId34" Type="http://schemas.openxmlformats.org/officeDocument/2006/relationships/image" Target="../media/image392.png"/><Relationship Id="rId42" Type="http://schemas.openxmlformats.org/officeDocument/2006/relationships/image" Target="../media/image400.png"/><Relationship Id="rId47" Type="http://schemas.openxmlformats.org/officeDocument/2006/relationships/image" Target="../media/image405.png"/><Relationship Id="rId50" Type="http://schemas.openxmlformats.org/officeDocument/2006/relationships/image" Target="../media/image408.png"/><Relationship Id="rId55" Type="http://schemas.openxmlformats.org/officeDocument/2006/relationships/image" Target="../media/image413.png"/><Relationship Id="rId7" Type="http://schemas.openxmlformats.org/officeDocument/2006/relationships/image" Target="../media/image365.png"/><Relationship Id="rId2" Type="http://schemas.openxmlformats.org/officeDocument/2006/relationships/image" Target="../media/image360.emf"/><Relationship Id="rId16" Type="http://schemas.openxmlformats.org/officeDocument/2006/relationships/image" Target="../media/image374.png"/><Relationship Id="rId29" Type="http://schemas.openxmlformats.org/officeDocument/2006/relationships/image" Target="../media/image387.png"/><Relationship Id="rId11" Type="http://schemas.openxmlformats.org/officeDocument/2006/relationships/image" Target="../media/image369.png"/><Relationship Id="rId24" Type="http://schemas.openxmlformats.org/officeDocument/2006/relationships/image" Target="../media/image382.png"/><Relationship Id="rId32" Type="http://schemas.openxmlformats.org/officeDocument/2006/relationships/image" Target="../media/image390.png"/><Relationship Id="rId37" Type="http://schemas.openxmlformats.org/officeDocument/2006/relationships/image" Target="../media/image395.png"/><Relationship Id="rId40" Type="http://schemas.openxmlformats.org/officeDocument/2006/relationships/image" Target="../media/image398.png"/><Relationship Id="rId45" Type="http://schemas.openxmlformats.org/officeDocument/2006/relationships/image" Target="../media/image403.png"/><Relationship Id="rId53" Type="http://schemas.openxmlformats.org/officeDocument/2006/relationships/image" Target="../media/image411.jpeg"/><Relationship Id="rId58" Type="http://schemas.openxmlformats.org/officeDocument/2006/relationships/image" Target="../media/image416.png"/><Relationship Id="rId5" Type="http://schemas.openxmlformats.org/officeDocument/2006/relationships/image" Target="../media/image363.png"/><Relationship Id="rId61" Type="http://schemas.openxmlformats.org/officeDocument/2006/relationships/image" Target="../media/image419.png"/><Relationship Id="rId19" Type="http://schemas.openxmlformats.org/officeDocument/2006/relationships/image" Target="../media/image377.png"/><Relationship Id="rId14" Type="http://schemas.openxmlformats.org/officeDocument/2006/relationships/image" Target="../media/image372.png"/><Relationship Id="rId22" Type="http://schemas.openxmlformats.org/officeDocument/2006/relationships/image" Target="../media/image380.png"/><Relationship Id="rId27" Type="http://schemas.openxmlformats.org/officeDocument/2006/relationships/image" Target="../media/image385.png"/><Relationship Id="rId30" Type="http://schemas.openxmlformats.org/officeDocument/2006/relationships/image" Target="../media/image388.png"/><Relationship Id="rId35" Type="http://schemas.openxmlformats.org/officeDocument/2006/relationships/image" Target="../media/image393.png"/><Relationship Id="rId43" Type="http://schemas.openxmlformats.org/officeDocument/2006/relationships/image" Target="../media/image401.png"/><Relationship Id="rId48" Type="http://schemas.openxmlformats.org/officeDocument/2006/relationships/image" Target="../media/image406.png"/><Relationship Id="rId56" Type="http://schemas.openxmlformats.org/officeDocument/2006/relationships/image" Target="../media/image414.png"/><Relationship Id="rId8" Type="http://schemas.openxmlformats.org/officeDocument/2006/relationships/image" Target="../media/image366.png"/><Relationship Id="rId51" Type="http://schemas.openxmlformats.org/officeDocument/2006/relationships/image" Target="../media/image409.png"/><Relationship Id="rId3" Type="http://schemas.openxmlformats.org/officeDocument/2006/relationships/image" Target="../media/image361.png"/><Relationship Id="rId12" Type="http://schemas.openxmlformats.org/officeDocument/2006/relationships/image" Target="../media/image370.png"/><Relationship Id="rId17" Type="http://schemas.openxmlformats.org/officeDocument/2006/relationships/image" Target="../media/image375.png"/><Relationship Id="rId25" Type="http://schemas.openxmlformats.org/officeDocument/2006/relationships/image" Target="../media/image383.png"/><Relationship Id="rId33" Type="http://schemas.openxmlformats.org/officeDocument/2006/relationships/image" Target="../media/image391.png"/><Relationship Id="rId38" Type="http://schemas.openxmlformats.org/officeDocument/2006/relationships/image" Target="../media/image396.png"/><Relationship Id="rId46" Type="http://schemas.openxmlformats.org/officeDocument/2006/relationships/image" Target="../media/image404.png"/><Relationship Id="rId59" Type="http://schemas.openxmlformats.org/officeDocument/2006/relationships/image" Target="../media/image417.png"/><Relationship Id="rId20" Type="http://schemas.openxmlformats.org/officeDocument/2006/relationships/image" Target="../media/image378.png"/><Relationship Id="rId41" Type="http://schemas.openxmlformats.org/officeDocument/2006/relationships/image" Target="../media/image399.png"/><Relationship Id="rId54" Type="http://schemas.openxmlformats.org/officeDocument/2006/relationships/image" Target="../media/image412.png"/><Relationship Id="rId62" Type="http://schemas.openxmlformats.org/officeDocument/2006/relationships/image" Target="../media/image4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4.png"/><Relationship Id="rId15" Type="http://schemas.openxmlformats.org/officeDocument/2006/relationships/image" Target="../media/image373.png"/><Relationship Id="rId23" Type="http://schemas.openxmlformats.org/officeDocument/2006/relationships/image" Target="../media/image381.png"/><Relationship Id="rId28" Type="http://schemas.openxmlformats.org/officeDocument/2006/relationships/image" Target="../media/image386.png"/><Relationship Id="rId36" Type="http://schemas.openxmlformats.org/officeDocument/2006/relationships/image" Target="../media/image394.png"/><Relationship Id="rId49" Type="http://schemas.openxmlformats.org/officeDocument/2006/relationships/image" Target="../media/image407.png"/><Relationship Id="rId57" Type="http://schemas.openxmlformats.org/officeDocument/2006/relationships/image" Target="../media/image415.png"/><Relationship Id="rId10" Type="http://schemas.openxmlformats.org/officeDocument/2006/relationships/image" Target="../media/image368.png"/><Relationship Id="rId31" Type="http://schemas.openxmlformats.org/officeDocument/2006/relationships/image" Target="../media/image389.png"/><Relationship Id="rId44" Type="http://schemas.openxmlformats.org/officeDocument/2006/relationships/image" Target="../media/image402.png"/><Relationship Id="rId52" Type="http://schemas.openxmlformats.org/officeDocument/2006/relationships/image" Target="../media/image410.png"/><Relationship Id="rId60" Type="http://schemas.openxmlformats.org/officeDocument/2006/relationships/image" Target="../media/image418.png"/><Relationship Id="rId4" Type="http://schemas.openxmlformats.org/officeDocument/2006/relationships/image" Target="../media/image362.png"/><Relationship Id="rId9" Type="http://schemas.openxmlformats.org/officeDocument/2006/relationships/image" Target="../media/image36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5.png"/><Relationship Id="rId2" Type="http://schemas.openxmlformats.org/officeDocument/2006/relationships/image" Target="../media/image4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7" Type="http://schemas.openxmlformats.org/officeDocument/2006/relationships/image" Target="../media/image4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4.png"/><Relationship Id="rId5" Type="http://schemas.openxmlformats.org/officeDocument/2006/relationships/image" Target="../media/image433.png"/><Relationship Id="rId4" Type="http://schemas.openxmlformats.org/officeDocument/2006/relationships/image" Target="../media/image43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37.jpeg"/><Relationship Id="rId4" Type="http://schemas.openxmlformats.org/officeDocument/2006/relationships/diagramData" Target="../diagrams/data1.xml"/><Relationship Id="rId9" Type="http://schemas.openxmlformats.org/officeDocument/2006/relationships/image" Target="../media/image4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3.jpeg"/><Relationship Id="rId3" Type="http://schemas.openxmlformats.org/officeDocument/2006/relationships/image" Target="../media/image438.jpeg"/><Relationship Id="rId7" Type="http://schemas.openxmlformats.org/officeDocument/2006/relationships/image" Target="../media/image4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1.png"/><Relationship Id="rId5" Type="http://schemas.openxmlformats.org/officeDocument/2006/relationships/image" Target="../media/image440.jpeg"/><Relationship Id="rId4" Type="http://schemas.openxmlformats.org/officeDocument/2006/relationships/image" Target="../media/image4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560" y="260648"/>
            <a:ext cx="8007424" cy="115212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Инвестиционные Туристические проекты на территории Иркутского района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79512" y="5798252"/>
            <a:ext cx="5976664" cy="644797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Администрация Иркутского района 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9220" name="Picture 4" descr="\\SRV-VM3\econom (shared)$\Отдел СРПТуризма\ФОТО МЕРОПРИЯТИЙ\Байкал фото зимние\Icebreaker-Elenka-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30" y="1268760"/>
            <a:ext cx="4401258" cy="3293304"/>
          </a:xfrm>
          <a:prstGeom prst="rect">
            <a:avLst/>
          </a:prstGeom>
          <a:noFill/>
          <a:effectLst>
            <a:outerShdw blurRad="88900" dir="6000000" sx="103000" sy="103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eremeevaml\Desktop\ФОТКИ\GICG521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90" y="2132856"/>
            <a:ext cx="2721308" cy="3485479"/>
          </a:xfrm>
          <a:prstGeom prst="rect">
            <a:avLst/>
          </a:prstGeom>
          <a:noFill/>
          <a:effectLst>
            <a:outerShdw blurRad="50800" dir="6000000" sx="104000" sy="104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\\SRV-VM3\econom (shared)$\Отдел СРПТуризма\ФОТО МЕРОПРИЯТИЙ\Иркутский район картинки\277330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2912282" cy="1936668"/>
          </a:xfrm>
          <a:prstGeom prst="rect">
            <a:avLst/>
          </a:prstGeom>
          <a:noFill/>
          <a:effectLst>
            <a:outerShdw blurRad="88900" dir="6000000" sx="104000" sy="104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/>
          <a:lstStyle/>
          <a:p>
            <a:pPr algn="ctr"/>
            <a:r>
              <a:rPr lang="ru-RU" sz="2500" b="1" i="1" dirty="0">
                <a:solidFill>
                  <a:srgbClr val="0070C0"/>
                </a:solidFill>
              </a:rPr>
              <a:t>Территориальное </a:t>
            </a:r>
            <a:r>
              <a:rPr lang="ru-RU" sz="2500" b="1" i="1" dirty="0" smtClean="0">
                <a:solidFill>
                  <a:srgbClr val="0070C0"/>
                </a:solidFill>
              </a:rPr>
              <a:t>развитие</a:t>
            </a:r>
            <a:r>
              <a:rPr lang="ru-RU" sz="2500" b="1" i="1" dirty="0">
                <a:solidFill>
                  <a:srgbClr val="0070C0"/>
                </a:solidFill>
              </a:rPr>
              <a:t/>
            </a:r>
            <a:br>
              <a:rPr lang="ru-RU" sz="2500" b="1" i="1" dirty="0">
                <a:solidFill>
                  <a:srgbClr val="0070C0"/>
                </a:solidFill>
              </a:rPr>
            </a:br>
            <a:r>
              <a:rPr lang="ru-RU" sz="2500" b="1" i="1" dirty="0">
                <a:solidFill>
                  <a:srgbClr val="0070C0"/>
                </a:solidFill>
              </a:rPr>
              <a:t>Байкальского тракта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30963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1763A9"/>
                </a:solidFill>
              </a:rPr>
              <a:t>Туристско – рекреационный кластер «Тальцы»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1763A9"/>
                </a:solidFill>
              </a:rPr>
              <a:t>Проект развития д. Бурдаковка, 32 км Байкальского тракта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1763A9"/>
                </a:solidFill>
              </a:rPr>
              <a:t>Развитие территории парк -отеля «Бурдугуз» 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1763A9"/>
                </a:solidFill>
              </a:rPr>
              <a:t>Создание санаторно-оздоровительного комплекса  Электра»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1763A9"/>
                </a:solidFill>
              </a:rPr>
              <a:t>Развитие территории «Зеленый мыс»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1763A9"/>
                </a:solidFill>
              </a:rPr>
              <a:t>Развитие </a:t>
            </a:r>
            <a:r>
              <a:rPr lang="ru-RU" sz="2400" dirty="0" smtClean="0">
                <a:solidFill>
                  <a:srgbClr val="1763A9"/>
                </a:solidFill>
              </a:rPr>
              <a:t>рабочего </a:t>
            </a:r>
            <a:r>
              <a:rPr lang="ru-RU" sz="2400" dirty="0">
                <a:solidFill>
                  <a:srgbClr val="1763A9"/>
                </a:solidFill>
              </a:rPr>
              <a:t>п</a:t>
            </a:r>
            <a:r>
              <a:rPr lang="ru-RU" sz="2400" dirty="0" smtClean="0">
                <a:solidFill>
                  <a:srgbClr val="1763A9"/>
                </a:solidFill>
              </a:rPr>
              <a:t>оселка </a:t>
            </a:r>
            <a:r>
              <a:rPr lang="ru-RU" sz="2400" dirty="0">
                <a:solidFill>
                  <a:srgbClr val="1763A9"/>
                </a:solidFill>
              </a:rPr>
              <a:t>Листвянка</a:t>
            </a:r>
          </a:p>
          <a:p>
            <a:endParaRPr lang="ru-RU" dirty="0"/>
          </a:p>
        </p:txBody>
      </p:sp>
      <p:grpSp>
        <p:nvGrpSpPr>
          <p:cNvPr id="4" name="Group 11"/>
          <p:cNvGrpSpPr>
            <a:grpSpLocks noChangeAspect="1"/>
          </p:cNvGrpSpPr>
          <p:nvPr/>
        </p:nvGrpSpPr>
        <p:grpSpPr bwMode="auto">
          <a:xfrm>
            <a:off x="285644" y="4740934"/>
            <a:ext cx="2556334" cy="1649078"/>
            <a:chOff x="567" y="1690"/>
            <a:chExt cx="4445" cy="2411"/>
          </a:xfrm>
          <a:effectLst>
            <a:outerShdw blurRad="50800" dir="5400000" sx="106000" sy="106000" algn="ctr" rotWithShape="0">
              <a:srgbClr val="00518E"/>
            </a:outerShdw>
          </a:effectLst>
        </p:grpSpPr>
        <p:sp>
          <p:nvSpPr>
            <p:cNvPr id="5" name="AutoShape 10"/>
            <p:cNvSpPr>
              <a:spLocks noChangeAspect="1" noChangeArrowheads="1" noTextEdit="1"/>
            </p:cNvSpPr>
            <p:nvPr/>
          </p:nvSpPr>
          <p:spPr bwMode="auto">
            <a:xfrm>
              <a:off x="567" y="1690"/>
              <a:ext cx="4445" cy="2411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35921" dir="2700000" algn="ctr" rotWithShape="0">
                <a:srgbClr val="F8F8F8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3798"/>
              <a:ext cx="342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3798"/>
              <a:ext cx="49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3798"/>
              <a:ext cx="49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" y="3798"/>
              <a:ext cx="49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3798"/>
              <a:ext cx="49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" y="3798"/>
              <a:ext cx="49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8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3798"/>
              <a:ext cx="49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3798"/>
              <a:ext cx="49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798"/>
              <a:ext cx="49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1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3798"/>
              <a:ext cx="15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3377"/>
              <a:ext cx="342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3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3377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4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3377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5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" y="3377"/>
              <a:ext cx="49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6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3377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" y="3377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8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3377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9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3377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0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377"/>
              <a:ext cx="49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1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3377"/>
              <a:ext cx="159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2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2955"/>
              <a:ext cx="34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3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2955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4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2955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5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" y="2955"/>
              <a:ext cx="490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6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2955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7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" y="2955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8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2955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9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2955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0"/>
            <p:cNvPicPr>
              <a:picLocks noChangeAspect="1" noChangeArrowheads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2955"/>
              <a:ext cx="490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1"/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2955"/>
              <a:ext cx="159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2"/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2533"/>
              <a:ext cx="34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43"/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2533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4"/>
            <p:cNvPicPr>
              <a:picLocks noChangeAspect="1"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2533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5"/>
            <p:cNvPicPr>
              <a:picLocks noChangeAspect="1" noChangeArrowheads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" y="2533"/>
              <a:ext cx="490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46"/>
            <p:cNvPicPr>
              <a:picLocks noChangeAspect="1" noChangeArrowheads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2533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7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" y="2533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8"/>
            <p:cNvPicPr>
              <a:picLocks noChangeAspect="1" noChangeArrowheads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2533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9"/>
            <p:cNvPicPr>
              <a:picLocks noChangeAspect="1" noChangeArrowheads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2533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0"/>
            <p:cNvPicPr>
              <a:picLocks noChangeAspect="1" noChangeArrowheads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2533"/>
              <a:ext cx="490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1"/>
            <p:cNvPicPr>
              <a:picLocks noChangeAspect="1" noChangeArrowheads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2533"/>
              <a:ext cx="159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52"/>
            <p:cNvPicPr>
              <a:picLocks noChangeAspect="1" noChangeArrowheads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2112"/>
              <a:ext cx="342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53"/>
            <p:cNvPicPr>
              <a:picLocks noChangeAspect="1" noChangeArrowheads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2112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54"/>
            <p:cNvPicPr>
              <a:picLocks noChangeAspect="1" noChangeArrowheads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2112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55"/>
            <p:cNvPicPr>
              <a:picLocks noChangeAspect="1" noChangeArrowheads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" y="2112"/>
              <a:ext cx="49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6"/>
            <p:cNvPicPr>
              <a:picLocks noChangeAspect="1" noChangeArrowheads="1"/>
            </p:cNvPicPr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2112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7"/>
            <p:cNvPicPr>
              <a:picLocks noChangeAspect="1" noChangeArrowheads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" y="2112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8"/>
            <p:cNvPicPr>
              <a:picLocks noChangeAspect="1" noChangeArrowheads="1"/>
            </p:cNvPicPr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2112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9"/>
            <p:cNvPicPr>
              <a:picLocks noChangeAspect="1" noChangeArrowheads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2112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60"/>
            <p:cNvPicPr>
              <a:picLocks noChangeAspect="1" noChangeArrowheads="1"/>
            </p:cNvPicPr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2112"/>
              <a:ext cx="49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61"/>
            <p:cNvPicPr>
              <a:picLocks noChangeAspect="1" noChangeArrowheads="1"/>
            </p:cNvPicPr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2112"/>
              <a:ext cx="159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62"/>
            <p:cNvPicPr>
              <a:picLocks noChangeAspect="1" noChangeArrowheads="1"/>
            </p:cNvPicPr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1694"/>
              <a:ext cx="342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63"/>
            <p:cNvPicPr>
              <a:picLocks noChangeAspect="1" noChangeArrowheads="1"/>
            </p:cNvPicPr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1694"/>
              <a:ext cx="49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64"/>
            <p:cNvPicPr>
              <a:picLocks noChangeAspect="1" noChangeArrowheads="1"/>
            </p:cNvPicPr>
            <p:nvPr/>
          </p:nvPicPr>
          <p:blipFill>
            <a:blip r:embed="rId5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1694"/>
              <a:ext cx="49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65"/>
            <p:cNvPicPr>
              <a:picLocks noChangeAspect="1" noChangeArrowheads="1"/>
            </p:cNvPicPr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" y="1694"/>
              <a:ext cx="490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66"/>
            <p:cNvPicPr>
              <a:picLocks noChangeAspect="1" noChangeArrowheads="1"/>
            </p:cNvPicPr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1694"/>
              <a:ext cx="49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7"/>
            <p:cNvPicPr>
              <a:picLocks noChangeAspect="1" noChangeArrowheads="1"/>
            </p:cNvPicPr>
            <p:nvPr/>
          </p:nvPicPr>
          <p:blipFill>
            <a:blip r:embed="rId5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" y="1694"/>
              <a:ext cx="49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68"/>
            <p:cNvPicPr>
              <a:picLocks noChangeAspect="1" noChangeArrowheads="1"/>
            </p:cNvPicPr>
            <p:nvPr/>
          </p:nvPicPr>
          <p:blipFill>
            <a:blip r:embed="rId5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1694"/>
              <a:ext cx="49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69"/>
            <p:cNvPicPr>
              <a:picLocks noChangeAspect="1" noChangeArrowheads="1"/>
            </p:cNvPicPr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1694"/>
              <a:ext cx="49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70"/>
            <p:cNvPicPr>
              <a:picLocks noChangeAspect="1" noChangeArrowheads="1"/>
            </p:cNvPicPr>
            <p:nvPr/>
          </p:nvPicPr>
          <p:blipFill>
            <a:blip r:embed="rId6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1694"/>
              <a:ext cx="490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71"/>
            <p:cNvPicPr>
              <a:picLocks noChangeAspect="1" noChangeArrowheads="1"/>
            </p:cNvPicPr>
            <p:nvPr/>
          </p:nvPicPr>
          <p:blipFill>
            <a:blip r:embed="rId6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1694"/>
              <a:ext cx="159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3" name="Picture 3" descr="\\SRV-VM3\econom (shared)$\Отдел СРПТуризма\ФОТО МЕРОПРИЯТИЙ\фото Листвянка\56-IMG_8170.jpg"/>
          <p:cNvPicPr>
            <a:picLocks noChangeAspect="1" noChangeArrowheads="1"/>
          </p:cNvPicPr>
          <p:nvPr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747776"/>
            <a:ext cx="2464234" cy="1642236"/>
          </a:xfrm>
          <a:prstGeom prst="rect">
            <a:avLst/>
          </a:prstGeom>
          <a:noFill/>
          <a:effectLst>
            <a:outerShdw blurRad="50800" dir="6000000" sx="105000" sy="105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SRV-VM3\econom (shared)$\Отдел СРПТуризма\ФОТО МЕРОПРИЯТИЙ\фото Листвянка\электра.jpg"/>
          <p:cNvPicPr>
            <a:picLocks noChangeAspect="1" noChangeArrowheads="1"/>
          </p:cNvPicPr>
          <p:nvPr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3358"/>
            <a:ext cx="2390799" cy="1611073"/>
          </a:xfrm>
          <a:prstGeom prst="rect">
            <a:avLst/>
          </a:prstGeom>
          <a:noFill/>
          <a:effectLst>
            <a:outerShdw blurRad="50800" dir="6000000" sx="106000" sy="106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04310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rgbClr val="0070C0"/>
                </a:solidFill>
              </a:rPr>
              <a:t>«Проект по развитию </a:t>
            </a:r>
            <a:br>
              <a:rPr lang="ru-RU" sz="2700" b="1" i="1" dirty="0" smtClean="0">
                <a:solidFill>
                  <a:srgbClr val="0070C0"/>
                </a:solidFill>
              </a:rPr>
            </a:br>
            <a:r>
              <a:rPr lang="ru-RU" sz="2700" b="1" i="1" dirty="0" smtClean="0">
                <a:solidFill>
                  <a:srgbClr val="0070C0"/>
                </a:solidFill>
              </a:rPr>
              <a:t>д</a:t>
            </a:r>
            <a:r>
              <a:rPr lang="ru-RU" sz="2700" b="1" i="1" dirty="0">
                <a:solidFill>
                  <a:srgbClr val="0070C0"/>
                </a:solidFill>
              </a:rPr>
              <a:t>. Бурдаковка, 32 км Байкальского </a:t>
            </a:r>
            <a:r>
              <a:rPr lang="ru-RU" sz="2700" b="1" i="1" dirty="0" smtClean="0">
                <a:solidFill>
                  <a:srgbClr val="0070C0"/>
                </a:solidFill>
              </a:rPr>
              <a:t>тракта»</a:t>
            </a:r>
            <a:r>
              <a:rPr lang="ru-RU" sz="2500" b="1" i="1" dirty="0">
                <a:solidFill>
                  <a:srgbClr val="0070C0"/>
                </a:solidFill>
              </a:rPr>
              <a:t/>
            </a:r>
            <a:br>
              <a:rPr lang="ru-RU" sz="2500" b="1" i="1" dirty="0">
                <a:solidFill>
                  <a:srgbClr val="0070C0"/>
                </a:solidFill>
              </a:rPr>
            </a:br>
            <a:r>
              <a:rPr lang="ru-RU" sz="2500" i="1" dirty="0">
                <a:solidFill>
                  <a:srgbClr val="0070C0"/>
                </a:solidFill>
              </a:rPr>
              <a:t/>
            </a:r>
            <a:br>
              <a:rPr lang="ru-RU" sz="2500" i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8800"/>
            <a:ext cx="5050904" cy="462453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1763A9"/>
                </a:solidFill>
              </a:rPr>
              <a:t>Проект планировки территории находится в разработке (АО «Дом РФ»).</a:t>
            </a:r>
          </a:p>
          <a:p>
            <a:r>
              <a:rPr lang="ru-RU" dirty="0" smtClean="0">
                <a:solidFill>
                  <a:srgbClr val="1763A9"/>
                </a:solidFill>
              </a:rPr>
              <a:t>Назначение земельного участка по </a:t>
            </a:r>
            <a:r>
              <a:rPr lang="ru-RU" dirty="0">
                <a:solidFill>
                  <a:srgbClr val="1763A9"/>
                </a:solidFill>
              </a:rPr>
              <a:t>генеральному плану </a:t>
            </a:r>
            <a:r>
              <a:rPr lang="ru-RU" dirty="0" smtClean="0">
                <a:solidFill>
                  <a:srgbClr val="1763A9"/>
                </a:solidFill>
              </a:rPr>
              <a:t>– </a:t>
            </a:r>
          </a:p>
          <a:p>
            <a:pPr marL="0" indent="0">
              <a:buNone/>
            </a:pPr>
            <a:r>
              <a:rPr lang="ru-RU" dirty="0">
                <a:solidFill>
                  <a:srgbClr val="1763A9"/>
                </a:solidFill>
              </a:rPr>
              <a:t> </a:t>
            </a:r>
            <a:r>
              <a:rPr lang="ru-RU" dirty="0" smtClean="0">
                <a:solidFill>
                  <a:srgbClr val="1763A9"/>
                </a:solidFill>
              </a:rPr>
              <a:t>     Блокированная застройка,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1763A9"/>
                </a:solidFill>
              </a:rPr>
              <a:t>      Индивидуальная </a:t>
            </a:r>
            <a:r>
              <a:rPr lang="ru-RU" dirty="0">
                <a:solidFill>
                  <a:srgbClr val="1763A9"/>
                </a:solidFill>
              </a:rPr>
              <a:t>жилая </a:t>
            </a:r>
            <a:r>
              <a:rPr lang="ru-RU" dirty="0" smtClean="0">
                <a:solidFill>
                  <a:srgbClr val="1763A9"/>
                </a:solidFill>
              </a:rPr>
              <a:t>застройка,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1763A9"/>
                </a:solidFill>
              </a:rPr>
              <a:t>      Малоэтажная </a:t>
            </a:r>
            <a:r>
              <a:rPr lang="ru-RU" dirty="0">
                <a:solidFill>
                  <a:srgbClr val="1763A9"/>
                </a:solidFill>
              </a:rPr>
              <a:t>многоквартирная </a:t>
            </a:r>
            <a:r>
              <a:rPr lang="ru-RU" dirty="0" smtClean="0">
                <a:solidFill>
                  <a:srgbClr val="1763A9"/>
                </a:solidFill>
              </a:rPr>
              <a:t>    </a:t>
            </a:r>
          </a:p>
          <a:p>
            <a:pPr marL="0" indent="0">
              <a:buNone/>
            </a:pPr>
            <a:r>
              <a:rPr lang="ru-RU" dirty="0">
                <a:solidFill>
                  <a:srgbClr val="1763A9"/>
                </a:solidFill>
              </a:rPr>
              <a:t> </a:t>
            </a:r>
            <a:r>
              <a:rPr lang="ru-RU" dirty="0" smtClean="0">
                <a:solidFill>
                  <a:srgbClr val="1763A9"/>
                </a:solidFill>
              </a:rPr>
              <a:t>     застройка.</a:t>
            </a:r>
          </a:p>
          <a:p>
            <a:r>
              <a:rPr lang="ru-RU" dirty="0" smtClean="0">
                <a:solidFill>
                  <a:srgbClr val="1763A9"/>
                </a:solidFill>
              </a:rPr>
              <a:t>Срок освоения земельного участка 2022-2030гг.</a:t>
            </a:r>
            <a:endParaRPr lang="ru-RU" dirty="0">
              <a:solidFill>
                <a:srgbClr val="1763A9"/>
              </a:solidFill>
            </a:endParaRPr>
          </a:p>
        </p:txBody>
      </p:sp>
      <p:pic>
        <p:nvPicPr>
          <p:cNvPr id="1026" name="Picture 2" descr="C:\Users\eremeevaml\Desktop\бурдаковк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29" y="1820216"/>
            <a:ext cx="3230451" cy="4608512"/>
          </a:xfrm>
          <a:prstGeom prst="rect">
            <a:avLst/>
          </a:prstGeom>
          <a:noFill/>
          <a:effectLst>
            <a:outerShdw blurRad="50800" dir="3600000" sx="104000" sy="104000" algn="ctr" rotWithShape="0">
              <a:srgbClr val="1763A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17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Сценарии развития  территории </a:t>
            </a:r>
            <a:r>
              <a:rPr lang="ru-RU" sz="2400" b="1" i="1" dirty="0">
                <a:solidFill>
                  <a:srgbClr val="0070C0"/>
                </a:solidFill>
              </a:rPr>
              <a:t/>
            </a:r>
            <a:br>
              <a:rPr lang="ru-RU" sz="2400" b="1" i="1" dirty="0">
                <a:solidFill>
                  <a:srgbClr val="0070C0"/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</a:rPr>
              <a:t>Туристско –рекреационный кластер «Тальцы</a:t>
            </a:r>
            <a:r>
              <a:rPr lang="ru-RU" sz="2400" b="1" i="1" dirty="0">
                <a:solidFill>
                  <a:srgbClr val="1763A9"/>
                </a:solidFill>
              </a:rPr>
              <a:t>»</a:t>
            </a:r>
            <a:endParaRPr lang="ru-RU" sz="2400" b="1" dirty="0">
              <a:solidFill>
                <a:srgbClr val="1763A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844824"/>
            <a:ext cx="5328592" cy="446449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1763A9"/>
                </a:solidFill>
              </a:rPr>
              <a:t>Формирование территорий с различным функциональным </a:t>
            </a:r>
            <a:r>
              <a:rPr lang="ru-RU" sz="1800" dirty="0" smtClean="0">
                <a:solidFill>
                  <a:srgbClr val="1763A9"/>
                </a:solidFill>
              </a:rPr>
              <a:t>назначением:</a:t>
            </a:r>
            <a:endParaRPr lang="ru-RU" sz="1800" dirty="0">
              <a:solidFill>
                <a:srgbClr val="1763A9"/>
              </a:solidFill>
            </a:endParaRPr>
          </a:p>
          <a:p>
            <a:r>
              <a:rPr lang="ru-RU" sz="1800" dirty="0" smtClean="0">
                <a:solidFill>
                  <a:srgbClr val="1763A9"/>
                </a:solidFill>
              </a:rPr>
              <a:t>Сценарий 1  - Направленность на идеи экологического туризма.</a:t>
            </a:r>
          </a:p>
          <a:p>
            <a:r>
              <a:rPr lang="ru-RU" sz="1800" dirty="0" smtClean="0">
                <a:solidFill>
                  <a:srgbClr val="1763A9"/>
                </a:solidFill>
              </a:rPr>
              <a:t>Сценарий 2  - Сценарий среднего воздействия – Традиции и наука.</a:t>
            </a:r>
          </a:p>
          <a:p>
            <a:r>
              <a:rPr lang="ru-RU" sz="1800" dirty="0" smtClean="0">
                <a:solidFill>
                  <a:srgbClr val="1763A9"/>
                </a:solidFill>
              </a:rPr>
              <a:t>Сценарий 3 -  Направленность на создание образовательно-спортивных кластеров.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1026" name="Picture 2" descr="C:\Users\eremeevaml\Desktop\Без имени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25" y="1772816"/>
            <a:ext cx="3065139" cy="4497313"/>
          </a:xfrm>
          <a:prstGeom prst="rect">
            <a:avLst/>
          </a:prstGeom>
          <a:noFill/>
          <a:effectLst>
            <a:outerShdw blurRad="88900" dir="7200000" sx="103000" sy="103000" algn="ctr" rotWithShape="0">
              <a:srgbClr val="1763A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59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Текущее состояние проектов. </a:t>
            </a:r>
            <a:br>
              <a:rPr lang="ru-RU" sz="2400" b="1" i="1" dirty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Туристско –рекреационный кластер «Тальцы»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680520"/>
          </a:xfrm>
        </p:spPr>
        <p:txBody>
          <a:bodyPr>
            <a:normAutofit/>
          </a:bodyPr>
          <a:lstStyle/>
          <a:p>
            <a:pPr>
              <a:buSzPct val="149000"/>
            </a:pPr>
            <a:r>
              <a:rPr lang="ru-RU" sz="1600" dirty="0" smtClean="0">
                <a:solidFill>
                  <a:srgbClr val="1763A9"/>
                </a:solidFill>
              </a:rPr>
              <a:t>По результатам собранной информации и базы данных АО «Корпорация Туризм РФ» начата разработка мастер-плана территории.</a:t>
            </a:r>
          </a:p>
          <a:p>
            <a:pPr>
              <a:buSzPct val="149000"/>
            </a:pPr>
            <a:r>
              <a:rPr lang="ru-RU" sz="1600" dirty="0" smtClean="0">
                <a:solidFill>
                  <a:srgbClr val="1763A9"/>
                </a:solidFill>
              </a:rPr>
              <a:t>Проведено кадастровое деление территории кластера от пос. Бурдугуз до парка деревянных скульптур «Лукоморье на Байкале» с  выделением зон особых условий использования территории, картой лесов, анализа рельефа.</a:t>
            </a:r>
          </a:p>
          <a:p>
            <a:pPr>
              <a:buSzPct val="149000"/>
            </a:pPr>
            <a:r>
              <a:rPr lang="ru-RU" sz="1600" dirty="0" smtClean="0">
                <a:solidFill>
                  <a:srgbClr val="1763A9"/>
                </a:solidFill>
              </a:rPr>
              <a:t>Открыта новая парковка для транспорта на территории АЭМ «Тальцы».</a:t>
            </a:r>
          </a:p>
          <a:p>
            <a:pPr>
              <a:buSzPct val="149000"/>
            </a:pPr>
            <a:r>
              <a:rPr lang="ru-RU" sz="1600" dirty="0" smtClean="0">
                <a:solidFill>
                  <a:srgbClr val="1763A9"/>
                </a:solidFill>
              </a:rPr>
              <a:t>В настоящее время на территории кластера предусмотрены следующие проекты:</a:t>
            </a:r>
          </a:p>
          <a:p>
            <a:pPr marL="0" indent="0">
              <a:buSzPct val="149000"/>
              <a:buNone/>
            </a:pPr>
            <a:r>
              <a:rPr lang="ru-RU" sz="1600" dirty="0" smtClean="0">
                <a:solidFill>
                  <a:srgbClr val="1763A9"/>
                </a:solidFill>
              </a:rPr>
              <a:t>     - Концептуальная схема развития  Парк - отеля </a:t>
            </a:r>
            <a:r>
              <a:rPr lang="ru-RU" sz="1600" dirty="0">
                <a:solidFill>
                  <a:srgbClr val="1763A9"/>
                </a:solidFill>
              </a:rPr>
              <a:t>«</a:t>
            </a:r>
            <a:r>
              <a:rPr lang="ru-RU" sz="1600" dirty="0" smtClean="0">
                <a:solidFill>
                  <a:srgbClr val="1763A9"/>
                </a:solidFill>
              </a:rPr>
              <a:t>Бурдугуз»;</a:t>
            </a:r>
          </a:p>
          <a:p>
            <a:pPr marL="0" indent="0">
              <a:buSzPct val="149000"/>
              <a:buNone/>
            </a:pPr>
            <a:r>
              <a:rPr lang="ru-RU" sz="1600" dirty="0" smtClean="0">
                <a:solidFill>
                  <a:srgbClr val="1763A9"/>
                </a:solidFill>
              </a:rPr>
              <a:t>     - Комплексный проект развития территории  санатория </a:t>
            </a:r>
          </a:p>
          <a:p>
            <a:pPr marL="0" indent="0">
              <a:buSzPct val="149000"/>
              <a:buNone/>
            </a:pPr>
            <a:r>
              <a:rPr lang="ru-RU" sz="1600" dirty="0">
                <a:solidFill>
                  <a:srgbClr val="1763A9"/>
                </a:solidFill>
              </a:rPr>
              <a:t> </a:t>
            </a:r>
            <a:r>
              <a:rPr lang="ru-RU" sz="1600" dirty="0" smtClean="0">
                <a:solidFill>
                  <a:srgbClr val="1763A9"/>
                </a:solidFill>
              </a:rPr>
              <a:t>     «Электра»;</a:t>
            </a:r>
          </a:p>
          <a:p>
            <a:pPr marL="0" indent="0">
              <a:buSzPct val="149000"/>
              <a:buNone/>
            </a:pPr>
            <a:r>
              <a:rPr lang="ru-RU" sz="1600" dirty="0" smtClean="0">
                <a:solidFill>
                  <a:srgbClr val="1763A9"/>
                </a:solidFill>
              </a:rPr>
              <a:t>     - Инвестиционная программа развития АЭМ «Тальцы» </a:t>
            </a:r>
          </a:p>
          <a:p>
            <a:pPr marL="0" indent="0">
              <a:buSzPct val="149000"/>
              <a:buNone/>
            </a:pPr>
            <a:r>
              <a:rPr lang="ru-RU" sz="1600" dirty="0">
                <a:solidFill>
                  <a:srgbClr val="1763A9"/>
                </a:solidFill>
              </a:rPr>
              <a:t> </a:t>
            </a:r>
            <a:r>
              <a:rPr lang="ru-RU" sz="1600" dirty="0" smtClean="0">
                <a:solidFill>
                  <a:srgbClr val="1763A9"/>
                </a:solidFill>
              </a:rPr>
              <a:t>    (туристическая городская инвестиционная зона).</a:t>
            </a:r>
          </a:p>
          <a:p>
            <a:pPr>
              <a:buSzPct val="149000"/>
            </a:pPr>
            <a:endParaRPr lang="ru-RU" sz="1600" dirty="0" smtClean="0">
              <a:solidFill>
                <a:srgbClr val="00518E"/>
              </a:solidFill>
            </a:endParaRP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099" name="Picture 3" descr="C:\Users\eremeevaml\Desktop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952328" cy="1706225"/>
          </a:xfrm>
          <a:prstGeom prst="rect">
            <a:avLst/>
          </a:prstGeom>
          <a:noFill/>
          <a:effectLst>
            <a:outerShdw blurRad="88900" dist="38100" dir="5400000" sx="103000" sy="103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6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757103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Мероприятия по реализации концепции  ТРК «Тальцы»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412776"/>
            <a:ext cx="5338936" cy="500141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1763A9"/>
                </a:solidFill>
              </a:rPr>
              <a:t>Соединение </a:t>
            </a:r>
            <a:r>
              <a:rPr lang="ru-RU" dirty="0">
                <a:solidFill>
                  <a:srgbClr val="1763A9"/>
                </a:solidFill>
              </a:rPr>
              <a:t>существующих объектов притяжения (пешеходные и велосипедные маршруты вне </a:t>
            </a:r>
            <a:r>
              <a:rPr lang="ru-RU" dirty="0" smtClean="0">
                <a:solidFill>
                  <a:srgbClr val="1763A9"/>
                </a:solidFill>
              </a:rPr>
              <a:t>трассы Байкальского тракта).</a:t>
            </a:r>
          </a:p>
          <a:p>
            <a:r>
              <a:rPr lang="ru-RU" dirty="0" smtClean="0">
                <a:solidFill>
                  <a:srgbClr val="1763A9"/>
                </a:solidFill>
              </a:rPr>
              <a:t> Развитие </a:t>
            </a:r>
            <a:r>
              <a:rPr lang="ru-RU" dirty="0">
                <a:solidFill>
                  <a:srgbClr val="1763A9"/>
                </a:solidFill>
              </a:rPr>
              <a:t>рекреационно-спортивной зоны и её насыщение. </a:t>
            </a:r>
            <a:endParaRPr lang="ru-RU" dirty="0" smtClean="0">
              <a:solidFill>
                <a:srgbClr val="1763A9"/>
              </a:solidFill>
            </a:endParaRPr>
          </a:p>
          <a:p>
            <a:r>
              <a:rPr lang="ru-RU" dirty="0" smtClean="0">
                <a:solidFill>
                  <a:srgbClr val="1763A9"/>
                </a:solidFill>
              </a:rPr>
              <a:t>Создание </a:t>
            </a:r>
            <a:r>
              <a:rPr lang="ru-RU" dirty="0">
                <a:solidFill>
                  <a:srgbClr val="1763A9"/>
                </a:solidFill>
              </a:rPr>
              <a:t>связей «Иркутск-Листвянка» с помощью сети пунктов проката, дополнительных остановок общественного транспорта и перехватывающих </a:t>
            </a:r>
            <a:r>
              <a:rPr lang="ru-RU" dirty="0" smtClean="0">
                <a:solidFill>
                  <a:srgbClr val="1763A9"/>
                </a:solidFill>
              </a:rPr>
              <a:t>парковок. </a:t>
            </a:r>
          </a:p>
          <a:p>
            <a:r>
              <a:rPr lang="ru-RU" dirty="0" smtClean="0">
                <a:solidFill>
                  <a:srgbClr val="1763A9"/>
                </a:solidFill>
              </a:rPr>
              <a:t>Разгрузка рабочего поселка Листвянка </a:t>
            </a:r>
            <a:r>
              <a:rPr lang="ru-RU" dirty="0">
                <a:solidFill>
                  <a:srgbClr val="1763A9"/>
                </a:solidFill>
              </a:rPr>
              <a:t>и создание новых туристических маршрутов. </a:t>
            </a:r>
            <a:endParaRPr lang="ru-RU" dirty="0" smtClean="0">
              <a:solidFill>
                <a:srgbClr val="1763A9"/>
              </a:solidFill>
            </a:endParaRPr>
          </a:p>
          <a:p>
            <a:r>
              <a:rPr lang="ru-RU" dirty="0" smtClean="0">
                <a:solidFill>
                  <a:srgbClr val="1763A9"/>
                </a:solidFill>
              </a:rPr>
              <a:t>Новые </a:t>
            </a:r>
            <a:r>
              <a:rPr lang="ru-RU" dirty="0">
                <a:solidFill>
                  <a:srgbClr val="1763A9"/>
                </a:solidFill>
              </a:rPr>
              <a:t>сценарии для пользователей санатория «Электры», посетителей </a:t>
            </a:r>
            <a:r>
              <a:rPr lang="ru-RU" dirty="0" smtClean="0">
                <a:solidFill>
                  <a:srgbClr val="1763A9"/>
                </a:solidFill>
              </a:rPr>
              <a:t>Архитектурно-этнографического музея </a:t>
            </a:r>
            <a:r>
              <a:rPr lang="ru-RU" dirty="0">
                <a:solidFill>
                  <a:srgbClr val="1763A9"/>
                </a:solidFill>
              </a:rPr>
              <a:t>«Тальцы» (городского квартала), </a:t>
            </a:r>
            <a:r>
              <a:rPr lang="ru-RU" dirty="0" smtClean="0">
                <a:solidFill>
                  <a:srgbClr val="1763A9"/>
                </a:solidFill>
              </a:rPr>
              <a:t> для </a:t>
            </a:r>
            <a:r>
              <a:rPr lang="ru-RU" dirty="0">
                <a:solidFill>
                  <a:srgbClr val="1763A9"/>
                </a:solidFill>
              </a:rPr>
              <a:t>жителей Ушаковского и </a:t>
            </a:r>
            <a:r>
              <a:rPr lang="ru-RU" dirty="0" smtClean="0">
                <a:solidFill>
                  <a:srgbClr val="1763A9"/>
                </a:solidFill>
              </a:rPr>
              <a:t>Большереченского МО.</a:t>
            </a:r>
          </a:p>
          <a:p>
            <a:r>
              <a:rPr lang="ru-RU" dirty="0" smtClean="0">
                <a:solidFill>
                  <a:srgbClr val="1763A9"/>
                </a:solidFill>
              </a:rPr>
              <a:t>Организация </a:t>
            </a:r>
            <a:r>
              <a:rPr lang="ru-RU" dirty="0">
                <a:solidFill>
                  <a:srgbClr val="1763A9"/>
                </a:solidFill>
              </a:rPr>
              <a:t>нестационарных пунктов питания и </a:t>
            </a:r>
            <a:r>
              <a:rPr lang="ru-RU" dirty="0" smtClean="0">
                <a:solidFill>
                  <a:srgbClr val="1763A9"/>
                </a:solidFill>
              </a:rPr>
              <a:t>туалетов.</a:t>
            </a:r>
            <a:endParaRPr lang="ru-RU" dirty="0">
              <a:solidFill>
                <a:srgbClr val="1763A9"/>
              </a:solidFill>
            </a:endParaRPr>
          </a:p>
          <a:p>
            <a:r>
              <a:rPr lang="ru-RU" dirty="0">
                <a:solidFill>
                  <a:srgbClr val="1763A9"/>
                </a:solidFill>
              </a:rPr>
              <a:t>Организация пунктов проката спортивного </a:t>
            </a:r>
            <a:r>
              <a:rPr lang="ru-RU" dirty="0" smtClean="0">
                <a:solidFill>
                  <a:srgbClr val="1763A9"/>
                </a:solidFill>
              </a:rPr>
              <a:t>инвентаря.</a:t>
            </a:r>
            <a:endParaRPr lang="ru-RU" dirty="0">
              <a:solidFill>
                <a:srgbClr val="1763A9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eremeevaml\Desktop\Без имен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57933"/>
            <a:ext cx="1945005" cy="2890643"/>
          </a:xfrm>
          <a:prstGeom prst="rect">
            <a:avLst/>
          </a:prstGeom>
          <a:noFill/>
          <a:effectLst>
            <a:outerShdw blurRad="165100" dist="12700" dir="6600000" sx="102000" sy="102000" algn="ctr" rotWithShape="0">
              <a:srgbClr val="1763A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remeevaml\Desktop\Без име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03" y="3573016"/>
            <a:ext cx="1656184" cy="3019905"/>
          </a:xfrm>
          <a:prstGeom prst="rect">
            <a:avLst/>
          </a:prstGeom>
          <a:noFill/>
          <a:effectLst>
            <a:outerShdw blurRad="127000" dir="5400000" sx="103000" sy="103000" algn="ctr" rotWithShape="0">
              <a:srgbClr val="1763A9">
                <a:alpha val="9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68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119" y="410543"/>
            <a:ext cx="829126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rgbClr val="0070C0"/>
                </a:solidFill>
              </a:rPr>
              <a:t>Концептуальная </a:t>
            </a:r>
            <a:r>
              <a:rPr lang="ru-RU" sz="2200" b="1" i="1" dirty="0">
                <a:solidFill>
                  <a:srgbClr val="0070C0"/>
                </a:solidFill>
              </a:rPr>
              <a:t>схема развития </a:t>
            </a:r>
            <a:br>
              <a:rPr lang="ru-RU" sz="2200" b="1" i="1" dirty="0">
                <a:solidFill>
                  <a:srgbClr val="0070C0"/>
                </a:solidFill>
              </a:rPr>
            </a:br>
            <a:r>
              <a:rPr lang="ru-RU" sz="2200" b="1" i="1" dirty="0">
                <a:solidFill>
                  <a:srgbClr val="0070C0"/>
                </a:solidFill>
              </a:rPr>
              <a:t>территории </a:t>
            </a:r>
            <a:r>
              <a:rPr lang="ru-RU" sz="2200" b="1" i="1" dirty="0" smtClean="0">
                <a:solidFill>
                  <a:srgbClr val="0070C0"/>
                </a:solidFill>
              </a:rPr>
              <a:t>парк -отеля «Бурдугуз» </a:t>
            </a:r>
            <a:r>
              <a:rPr lang="ru-RU" sz="2200" b="1" i="1" dirty="0">
                <a:solidFill>
                  <a:srgbClr val="0070C0"/>
                </a:solidFill>
              </a:rPr>
              <a:t/>
            </a:r>
            <a:br>
              <a:rPr lang="ru-RU" sz="2200" b="1" i="1" dirty="0">
                <a:solidFill>
                  <a:srgbClr val="0070C0"/>
                </a:solidFill>
              </a:rPr>
            </a:br>
            <a:r>
              <a:rPr lang="ru-RU" sz="2200" b="1" i="1" dirty="0">
                <a:solidFill>
                  <a:srgbClr val="0070C0"/>
                </a:solidFill>
              </a:rPr>
              <a:t>ООО </a:t>
            </a:r>
            <a:r>
              <a:rPr lang="ru-RU" sz="2200" b="1" i="1" dirty="0" smtClean="0">
                <a:solidFill>
                  <a:srgbClr val="0070C0"/>
                </a:solidFill>
              </a:rPr>
              <a:t>"</a:t>
            </a:r>
            <a:r>
              <a:rPr lang="ru-RU" sz="2200" b="1" i="1" dirty="0">
                <a:solidFill>
                  <a:srgbClr val="0070C0"/>
                </a:solidFill>
              </a:rPr>
              <a:t>Гранд </a:t>
            </a:r>
            <a:r>
              <a:rPr lang="ru-RU" sz="2200" b="1" i="1" dirty="0" smtClean="0">
                <a:solidFill>
                  <a:srgbClr val="0070C0"/>
                </a:solidFill>
              </a:rPr>
              <a:t>Байкал</a:t>
            </a:r>
            <a:r>
              <a:rPr lang="ru-RU" sz="2200" b="1" i="1" dirty="0">
                <a:solidFill>
                  <a:srgbClr val="0070C0"/>
                </a:solidFill>
              </a:rPr>
              <a:t>" </a:t>
            </a:r>
            <a:r>
              <a:rPr lang="ru-RU" sz="2200" b="1" i="1" dirty="0" smtClean="0">
                <a:solidFill>
                  <a:srgbClr val="0070C0"/>
                </a:solidFill>
              </a:rPr>
              <a:t>  </a:t>
            </a:r>
            <a:r>
              <a:rPr lang="ru-RU" b="1" i="1" dirty="0">
                <a:solidFill>
                  <a:srgbClr val="00518E"/>
                </a:solidFill>
              </a:rPr>
              <a:t/>
            </a:r>
            <a:br>
              <a:rPr lang="ru-RU" b="1" i="1" dirty="0">
                <a:solidFill>
                  <a:srgbClr val="00518E"/>
                </a:solidFill>
              </a:rPr>
            </a:br>
            <a:r>
              <a:rPr lang="ru-RU" dirty="0">
                <a:solidFill>
                  <a:srgbClr val="00518E"/>
                </a:solidFill>
              </a:rPr>
              <a:t/>
            </a:r>
            <a:br>
              <a:rPr lang="ru-RU" dirty="0">
                <a:solidFill>
                  <a:srgbClr val="00518E"/>
                </a:solidFill>
              </a:rPr>
            </a:br>
            <a:endParaRPr lang="ru-RU" dirty="0">
              <a:solidFill>
                <a:srgbClr val="00518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25" y="1776304"/>
            <a:ext cx="4843167" cy="172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45" y="1285601"/>
            <a:ext cx="5097463" cy="53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4021138" y="3716338"/>
            <a:ext cx="4799012" cy="2897187"/>
            <a:chOff x="2533" y="2341"/>
            <a:chExt cx="3023" cy="1825"/>
          </a:xfrm>
          <a:effectLst>
            <a:outerShdw blurRad="38100" dist="38100" dir="12000000" sx="102000" sy="102000" algn="tl" rotWithShape="0">
              <a:srgbClr val="1763A9"/>
            </a:outerShdw>
          </a:effectLst>
        </p:grpSpPr>
        <p:sp>
          <p:nvSpPr>
            <p:cNvPr id="5" name="AutoShape 8"/>
            <p:cNvSpPr>
              <a:spLocks noChangeAspect="1" noChangeArrowheads="1" noTextEdit="1"/>
            </p:cNvSpPr>
            <p:nvPr/>
          </p:nvSpPr>
          <p:spPr bwMode="auto">
            <a:xfrm>
              <a:off x="2533" y="2341"/>
              <a:ext cx="3023" cy="1825"/>
            </a:xfrm>
            <a:prstGeom prst="rec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63500" dir="18539999" sx="100999" sy="100999" algn="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" y="3991"/>
              <a:ext cx="14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" y="3991"/>
              <a:ext cx="21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" y="3991"/>
              <a:ext cx="20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" y="3991"/>
              <a:ext cx="21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3991"/>
              <a:ext cx="21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3991"/>
              <a:ext cx="20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3991"/>
              <a:ext cx="21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3991"/>
              <a:ext cx="21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" y="3991"/>
              <a:ext cx="20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" y="3991"/>
              <a:ext cx="21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" y="3991"/>
              <a:ext cx="20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" y="3991"/>
              <a:ext cx="21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3991"/>
              <a:ext cx="21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3991"/>
              <a:ext cx="20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" y="3991"/>
              <a:ext cx="13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" y="3776"/>
              <a:ext cx="14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" y="3776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" y="3776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" y="3776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3776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3776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3776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3776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" y="3776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" y="3776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" y="3776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" y="3776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3776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3776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" y="3776"/>
              <a:ext cx="13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" y="3561"/>
              <a:ext cx="14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" y="3561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" y="3561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" y="3561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44"/>
            <p:cNvPicPr>
              <a:picLocks noChangeAspect="1" noChangeArrowheads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3561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3561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46"/>
            <p:cNvPicPr>
              <a:picLocks noChangeAspect="1" noChangeArrowheads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3561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3561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" y="3561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" y="3561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50"/>
            <p:cNvPicPr>
              <a:picLocks noChangeAspect="1" noChangeArrowheads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" y="3561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" name="Picture 51"/>
            <p:cNvPicPr>
              <a:picLocks noChangeAspect="1" noChangeArrowheads="1"/>
            </p:cNvPicPr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" y="3561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6" name="Picture 52"/>
            <p:cNvPicPr>
              <a:picLocks noChangeAspect="1" noChangeArrowheads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3561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7" name="Picture 53"/>
            <p:cNvPicPr>
              <a:picLocks noChangeAspect="1" noChangeArrowheads="1"/>
            </p:cNvPicPr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3561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8" name="Picture 54"/>
            <p:cNvPicPr>
              <a:picLocks noChangeAspect="1" noChangeArrowheads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" y="3561"/>
              <a:ext cx="13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9" name="Picture 55"/>
            <p:cNvPicPr>
              <a:picLocks noChangeAspect="1" noChangeArrowheads="1"/>
            </p:cNvPicPr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" y="3345"/>
              <a:ext cx="14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0" name="Picture 56"/>
            <p:cNvPicPr>
              <a:picLocks noChangeAspect="1" noChangeArrowheads="1"/>
            </p:cNvPicPr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" y="3345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1" name="Picture 57"/>
            <p:cNvPicPr>
              <a:picLocks noChangeAspect="1" noChangeArrowheads="1"/>
            </p:cNvPicPr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" y="3345"/>
              <a:ext cx="20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2" name="Picture 58"/>
            <p:cNvPicPr>
              <a:picLocks noChangeAspect="1" noChangeArrowheads="1"/>
            </p:cNvPicPr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" y="3345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" name="Picture 59"/>
            <p:cNvPicPr>
              <a:picLocks noChangeAspect="1" noChangeArrowheads="1"/>
            </p:cNvPicPr>
            <p:nvPr/>
          </p:nvPicPr>
          <p:blipFill>
            <a:blip r:embed="rId5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3345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" name="Picture 60"/>
            <p:cNvPicPr>
              <a:picLocks noChangeAspect="1" noChangeArrowheads="1"/>
            </p:cNvPicPr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3345"/>
              <a:ext cx="20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" name="Picture 61"/>
            <p:cNvPicPr>
              <a:picLocks noChangeAspect="1" noChangeArrowheads="1"/>
            </p:cNvPicPr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3345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6" name="Picture 62"/>
            <p:cNvPicPr>
              <a:picLocks noChangeAspect="1" noChangeArrowheads="1"/>
            </p:cNvPicPr>
            <p:nvPr/>
          </p:nvPicPr>
          <p:blipFill>
            <a:blip r:embed="rId5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3345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7" name="Picture 63"/>
            <p:cNvPicPr>
              <a:picLocks noChangeAspect="1" noChangeArrowheads="1"/>
            </p:cNvPicPr>
            <p:nvPr/>
          </p:nvPicPr>
          <p:blipFill>
            <a:blip r:embed="rId5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" y="3345"/>
              <a:ext cx="20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8" name="Picture 64"/>
            <p:cNvPicPr>
              <a:picLocks noChangeAspect="1" noChangeArrowheads="1"/>
            </p:cNvPicPr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" y="3345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9" name="Picture 65"/>
            <p:cNvPicPr>
              <a:picLocks noChangeAspect="1" noChangeArrowheads="1"/>
            </p:cNvPicPr>
            <p:nvPr/>
          </p:nvPicPr>
          <p:blipFill>
            <a:blip r:embed="rId6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" y="3345"/>
              <a:ext cx="20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0" name="Picture 66"/>
            <p:cNvPicPr>
              <a:picLocks noChangeAspect="1" noChangeArrowheads="1"/>
            </p:cNvPicPr>
            <p:nvPr/>
          </p:nvPicPr>
          <p:blipFill>
            <a:blip r:embed="rId6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" y="3345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1" name="Picture 67"/>
            <p:cNvPicPr>
              <a:picLocks noChangeAspect="1" noChangeArrowheads="1"/>
            </p:cNvPicPr>
            <p:nvPr/>
          </p:nvPicPr>
          <p:blipFill>
            <a:blip r:embed="rId6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3345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" name="Picture 68"/>
            <p:cNvPicPr>
              <a:picLocks noChangeAspect="1" noChangeArrowheads="1"/>
            </p:cNvPicPr>
            <p:nvPr/>
          </p:nvPicPr>
          <p:blipFill>
            <a:blip r:embed="rId6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3345"/>
              <a:ext cx="20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" name="Picture 69"/>
            <p:cNvPicPr>
              <a:picLocks noChangeAspect="1" noChangeArrowheads="1"/>
            </p:cNvPicPr>
            <p:nvPr/>
          </p:nvPicPr>
          <p:blipFill>
            <a:blip r:embed="rId6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" y="3345"/>
              <a:ext cx="1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4" name="Picture 70"/>
            <p:cNvPicPr>
              <a:picLocks noChangeAspect="1" noChangeArrowheads="1"/>
            </p:cNvPicPr>
            <p:nvPr/>
          </p:nvPicPr>
          <p:blipFill>
            <a:blip r:embed="rId6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" y="3130"/>
              <a:ext cx="14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" name="Picture 71"/>
            <p:cNvPicPr>
              <a:picLocks noChangeAspect="1" noChangeArrowheads="1"/>
            </p:cNvPicPr>
            <p:nvPr/>
          </p:nvPicPr>
          <p:blipFill>
            <a:blip r:embed="rId6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" y="3130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" name="Picture 72"/>
            <p:cNvPicPr>
              <a:picLocks noChangeAspect="1" noChangeArrowheads="1"/>
            </p:cNvPicPr>
            <p:nvPr/>
          </p:nvPicPr>
          <p:blipFill>
            <a:blip r:embed="rId6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" y="3130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" name="Picture 73"/>
            <p:cNvPicPr>
              <a:picLocks noChangeAspect="1" noChangeArrowheads="1"/>
            </p:cNvPicPr>
            <p:nvPr/>
          </p:nvPicPr>
          <p:blipFill>
            <a:blip r:embed="rId6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" y="3130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" name="Picture 74"/>
            <p:cNvPicPr>
              <a:picLocks noChangeAspect="1" noChangeArrowheads="1"/>
            </p:cNvPicPr>
            <p:nvPr/>
          </p:nvPicPr>
          <p:blipFill>
            <a:blip r:embed="rId6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3130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" name="Picture 75"/>
            <p:cNvPicPr>
              <a:picLocks noChangeAspect="1" noChangeArrowheads="1"/>
            </p:cNvPicPr>
            <p:nvPr/>
          </p:nvPicPr>
          <p:blipFill>
            <a:blip r:embed="rId7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3130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" name="Picture 76"/>
            <p:cNvPicPr>
              <a:picLocks noChangeAspect="1" noChangeArrowheads="1"/>
            </p:cNvPicPr>
            <p:nvPr/>
          </p:nvPicPr>
          <p:blipFill>
            <a:blip r:embed="rId7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3130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" name="Picture 77"/>
            <p:cNvPicPr>
              <a:picLocks noChangeAspect="1" noChangeArrowheads="1"/>
            </p:cNvPicPr>
            <p:nvPr/>
          </p:nvPicPr>
          <p:blipFill>
            <a:blip r:embed="rId7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3130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" name="Picture 78"/>
            <p:cNvPicPr>
              <a:picLocks noChangeAspect="1" noChangeArrowheads="1"/>
            </p:cNvPicPr>
            <p:nvPr/>
          </p:nvPicPr>
          <p:blipFill>
            <a:blip r:embed="rId7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" y="3130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3" name="Picture 79"/>
            <p:cNvPicPr>
              <a:picLocks noChangeAspect="1" noChangeArrowheads="1"/>
            </p:cNvPicPr>
            <p:nvPr/>
          </p:nvPicPr>
          <p:blipFill>
            <a:blip r:embed="rId7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" y="3130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4" name="Picture 80"/>
            <p:cNvPicPr>
              <a:picLocks noChangeAspect="1" noChangeArrowheads="1"/>
            </p:cNvPicPr>
            <p:nvPr/>
          </p:nvPicPr>
          <p:blipFill>
            <a:blip r:embed="rId7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" y="3130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" name="Picture 81"/>
            <p:cNvPicPr>
              <a:picLocks noChangeAspect="1" noChangeArrowheads="1"/>
            </p:cNvPicPr>
            <p:nvPr/>
          </p:nvPicPr>
          <p:blipFill>
            <a:blip r:embed="rId7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" y="3130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" name="Picture 82"/>
            <p:cNvPicPr>
              <a:picLocks noChangeAspect="1" noChangeArrowheads="1"/>
            </p:cNvPicPr>
            <p:nvPr/>
          </p:nvPicPr>
          <p:blipFill>
            <a:blip r:embed="rId7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3130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7" name="Picture 83"/>
            <p:cNvPicPr>
              <a:picLocks noChangeAspect="1" noChangeArrowheads="1"/>
            </p:cNvPicPr>
            <p:nvPr/>
          </p:nvPicPr>
          <p:blipFill>
            <a:blip r:embed="rId7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3130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" name="Picture 84"/>
            <p:cNvPicPr>
              <a:picLocks noChangeAspect="1" noChangeArrowheads="1"/>
            </p:cNvPicPr>
            <p:nvPr/>
          </p:nvPicPr>
          <p:blipFill>
            <a:blip r:embed="rId7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" y="3130"/>
              <a:ext cx="13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" name="Picture 85"/>
            <p:cNvPicPr>
              <a:picLocks noChangeAspect="1" noChangeArrowheads="1"/>
            </p:cNvPicPr>
            <p:nvPr/>
          </p:nvPicPr>
          <p:blipFill>
            <a:blip r:embed="rId8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" y="2915"/>
              <a:ext cx="14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0" name="Picture 86"/>
            <p:cNvPicPr>
              <a:picLocks noChangeAspect="1" noChangeArrowheads="1"/>
            </p:cNvPicPr>
            <p:nvPr/>
          </p:nvPicPr>
          <p:blipFill>
            <a:blip r:embed="rId8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" y="2915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" name="Picture 87"/>
            <p:cNvPicPr>
              <a:picLocks noChangeAspect="1" noChangeArrowheads="1"/>
            </p:cNvPicPr>
            <p:nvPr/>
          </p:nvPicPr>
          <p:blipFill>
            <a:blip r:embed="rId8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" y="2915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" name="Picture 88"/>
            <p:cNvPicPr>
              <a:picLocks noChangeAspect="1" noChangeArrowheads="1"/>
            </p:cNvPicPr>
            <p:nvPr/>
          </p:nvPicPr>
          <p:blipFill>
            <a:blip r:embed="rId8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" y="2915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" name="Picture 89"/>
            <p:cNvPicPr>
              <a:picLocks noChangeAspect="1" noChangeArrowheads="1"/>
            </p:cNvPicPr>
            <p:nvPr/>
          </p:nvPicPr>
          <p:blipFill>
            <a:blip r:embed="rId8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2915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" name="Picture 90"/>
            <p:cNvPicPr>
              <a:picLocks noChangeAspect="1" noChangeArrowheads="1"/>
            </p:cNvPicPr>
            <p:nvPr/>
          </p:nvPicPr>
          <p:blipFill>
            <a:blip r:embed="rId8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2915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" name="Picture 91"/>
            <p:cNvPicPr>
              <a:picLocks noChangeAspect="1" noChangeArrowheads="1"/>
            </p:cNvPicPr>
            <p:nvPr/>
          </p:nvPicPr>
          <p:blipFill>
            <a:blip r:embed="rId8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2915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" name="Picture 92"/>
            <p:cNvPicPr>
              <a:picLocks noChangeAspect="1" noChangeArrowheads="1"/>
            </p:cNvPicPr>
            <p:nvPr/>
          </p:nvPicPr>
          <p:blipFill>
            <a:blip r:embed="rId8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2915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7" name="Picture 93"/>
            <p:cNvPicPr>
              <a:picLocks noChangeAspect="1" noChangeArrowheads="1"/>
            </p:cNvPicPr>
            <p:nvPr/>
          </p:nvPicPr>
          <p:blipFill>
            <a:blip r:embed="rId8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" y="2915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8" name="Picture 94"/>
            <p:cNvPicPr>
              <a:picLocks noChangeAspect="1" noChangeArrowheads="1"/>
            </p:cNvPicPr>
            <p:nvPr/>
          </p:nvPicPr>
          <p:blipFill>
            <a:blip r:embed="rId8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" y="2915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9" name="Picture 95"/>
            <p:cNvPicPr>
              <a:picLocks noChangeAspect="1" noChangeArrowheads="1"/>
            </p:cNvPicPr>
            <p:nvPr/>
          </p:nvPicPr>
          <p:blipFill>
            <a:blip r:embed="rId9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" y="2915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" name="Picture 96"/>
            <p:cNvPicPr>
              <a:picLocks noChangeAspect="1" noChangeArrowheads="1"/>
            </p:cNvPicPr>
            <p:nvPr/>
          </p:nvPicPr>
          <p:blipFill>
            <a:blip r:embed="rId9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" y="2915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1" name="Picture 97"/>
            <p:cNvPicPr>
              <a:picLocks noChangeAspect="1" noChangeArrowheads="1"/>
            </p:cNvPicPr>
            <p:nvPr/>
          </p:nvPicPr>
          <p:blipFill>
            <a:blip r:embed="rId9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2915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2" name="Picture 98"/>
            <p:cNvPicPr>
              <a:picLocks noChangeAspect="1" noChangeArrowheads="1"/>
            </p:cNvPicPr>
            <p:nvPr/>
          </p:nvPicPr>
          <p:blipFill>
            <a:blip r:embed="rId9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2915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" name="Picture 99"/>
            <p:cNvPicPr>
              <a:picLocks noChangeAspect="1" noChangeArrowheads="1"/>
            </p:cNvPicPr>
            <p:nvPr/>
          </p:nvPicPr>
          <p:blipFill>
            <a:blip r:embed="rId9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" y="2915"/>
              <a:ext cx="13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4" name="Picture 100"/>
            <p:cNvPicPr>
              <a:picLocks noChangeAspect="1" noChangeArrowheads="1"/>
            </p:cNvPicPr>
            <p:nvPr/>
          </p:nvPicPr>
          <p:blipFill>
            <a:blip r:embed="rId9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" y="2700"/>
              <a:ext cx="14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5" name="Picture 101"/>
            <p:cNvPicPr>
              <a:picLocks noChangeAspect="1" noChangeArrowheads="1"/>
            </p:cNvPicPr>
            <p:nvPr/>
          </p:nvPicPr>
          <p:blipFill>
            <a:blip r:embed="rId9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" y="2700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" name="Picture 102"/>
            <p:cNvPicPr>
              <a:picLocks noChangeAspect="1" noChangeArrowheads="1"/>
            </p:cNvPicPr>
            <p:nvPr/>
          </p:nvPicPr>
          <p:blipFill>
            <a:blip r:embed="rId9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" y="2700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" name="Picture 103"/>
            <p:cNvPicPr>
              <a:picLocks noChangeAspect="1" noChangeArrowheads="1"/>
            </p:cNvPicPr>
            <p:nvPr/>
          </p:nvPicPr>
          <p:blipFill>
            <a:blip r:embed="rId9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" y="2700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" name="Picture 104"/>
            <p:cNvPicPr>
              <a:picLocks noChangeAspect="1" noChangeArrowheads="1"/>
            </p:cNvPicPr>
            <p:nvPr/>
          </p:nvPicPr>
          <p:blipFill>
            <a:blip r:embed="rId9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2700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" name="Picture 105"/>
            <p:cNvPicPr>
              <a:picLocks noChangeAspect="1" noChangeArrowheads="1"/>
            </p:cNvPicPr>
            <p:nvPr/>
          </p:nvPicPr>
          <p:blipFill>
            <a:blip r:embed="rId10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2700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" name="Picture 106"/>
            <p:cNvPicPr>
              <a:picLocks noChangeAspect="1" noChangeArrowheads="1"/>
            </p:cNvPicPr>
            <p:nvPr/>
          </p:nvPicPr>
          <p:blipFill>
            <a:blip r:embed="rId10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2700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" name="Picture 107"/>
            <p:cNvPicPr>
              <a:picLocks noChangeAspect="1" noChangeArrowheads="1"/>
            </p:cNvPicPr>
            <p:nvPr/>
          </p:nvPicPr>
          <p:blipFill>
            <a:blip r:embed="rId10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2700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" name="Picture 108"/>
            <p:cNvPicPr>
              <a:picLocks noChangeAspect="1" noChangeArrowheads="1"/>
            </p:cNvPicPr>
            <p:nvPr/>
          </p:nvPicPr>
          <p:blipFill>
            <a:blip r:embed="rId10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" y="2700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" name="Picture 109"/>
            <p:cNvPicPr>
              <a:picLocks noChangeAspect="1" noChangeArrowheads="1"/>
            </p:cNvPicPr>
            <p:nvPr/>
          </p:nvPicPr>
          <p:blipFill>
            <a:blip r:embed="rId10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" y="2700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" name="Picture 110"/>
            <p:cNvPicPr>
              <a:picLocks noChangeAspect="1" noChangeArrowheads="1"/>
            </p:cNvPicPr>
            <p:nvPr/>
          </p:nvPicPr>
          <p:blipFill>
            <a:blip r:embed="rId10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" y="2700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" name="Picture 111"/>
            <p:cNvPicPr>
              <a:picLocks noChangeAspect="1" noChangeArrowheads="1"/>
            </p:cNvPicPr>
            <p:nvPr/>
          </p:nvPicPr>
          <p:blipFill>
            <a:blip r:embed="rId10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" y="2700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" name="Picture 112"/>
            <p:cNvPicPr>
              <a:picLocks noChangeAspect="1" noChangeArrowheads="1"/>
            </p:cNvPicPr>
            <p:nvPr/>
          </p:nvPicPr>
          <p:blipFill>
            <a:blip r:embed="rId10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2700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" name="Picture 113"/>
            <p:cNvPicPr>
              <a:picLocks noChangeAspect="1" noChangeArrowheads="1"/>
            </p:cNvPicPr>
            <p:nvPr/>
          </p:nvPicPr>
          <p:blipFill>
            <a:blip r:embed="rId10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2700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" name="Picture 114"/>
            <p:cNvPicPr>
              <a:picLocks noChangeAspect="1" noChangeArrowheads="1"/>
            </p:cNvPicPr>
            <p:nvPr/>
          </p:nvPicPr>
          <p:blipFill>
            <a:blip r:embed="rId10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" y="2700"/>
              <a:ext cx="13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" name="Picture 115"/>
            <p:cNvPicPr>
              <a:picLocks noChangeAspect="1" noChangeArrowheads="1"/>
            </p:cNvPicPr>
            <p:nvPr/>
          </p:nvPicPr>
          <p:blipFill>
            <a:blip r:embed="rId1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" y="2485"/>
              <a:ext cx="14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" name="Picture 116"/>
            <p:cNvPicPr>
              <a:picLocks noChangeAspect="1" noChangeArrowheads="1"/>
            </p:cNvPicPr>
            <p:nvPr/>
          </p:nvPicPr>
          <p:blipFill>
            <a:blip r:embed="rId1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" y="2485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" name="Picture 117"/>
            <p:cNvPicPr>
              <a:picLocks noChangeAspect="1" noChangeArrowheads="1"/>
            </p:cNvPicPr>
            <p:nvPr/>
          </p:nvPicPr>
          <p:blipFill>
            <a:blip r:embed="rId1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" y="2485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" name="Picture 118"/>
            <p:cNvPicPr>
              <a:picLocks noChangeAspect="1" noChangeArrowheads="1"/>
            </p:cNvPicPr>
            <p:nvPr/>
          </p:nvPicPr>
          <p:blipFill>
            <a:blip r:embed="rId1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" y="2485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" name="Picture 119"/>
            <p:cNvPicPr>
              <a:picLocks noChangeAspect="1" noChangeArrowheads="1"/>
            </p:cNvPicPr>
            <p:nvPr/>
          </p:nvPicPr>
          <p:blipFill>
            <a:blip r:embed="rId1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2485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" name="Picture 120"/>
            <p:cNvPicPr>
              <a:picLocks noChangeAspect="1" noChangeArrowheads="1"/>
            </p:cNvPicPr>
            <p:nvPr/>
          </p:nvPicPr>
          <p:blipFill>
            <a:blip r:embed="rId1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2485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" name="Picture 121"/>
            <p:cNvPicPr>
              <a:picLocks noChangeAspect="1" noChangeArrowheads="1"/>
            </p:cNvPicPr>
            <p:nvPr/>
          </p:nvPicPr>
          <p:blipFill>
            <a:blip r:embed="rId1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2485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" name="Picture 122"/>
            <p:cNvPicPr>
              <a:picLocks noChangeAspect="1" noChangeArrowheads="1"/>
            </p:cNvPicPr>
            <p:nvPr/>
          </p:nvPicPr>
          <p:blipFill>
            <a:blip r:embed="rId1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2485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" name="Picture 123"/>
            <p:cNvPicPr>
              <a:picLocks noChangeAspect="1" noChangeArrowheads="1"/>
            </p:cNvPicPr>
            <p:nvPr/>
          </p:nvPicPr>
          <p:blipFill>
            <a:blip r:embed="rId1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" y="2485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" name="Picture 124"/>
            <p:cNvPicPr>
              <a:picLocks noChangeAspect="1" noChangeArrowheads="1"/>
            </p:cNvPicPr>
            <p:nvPr/>
          </p:nvPicPr>
          <p:blipFill>
            <a:blip r:embed="rId1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" y="2485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" name="Picture 125"/>
            <p:cNvPicPr>
              <a:picLocks noChangeAspect="1" noChangeArrowheads="1"/>
            </p:cNvPicPr>
            <p:nvPr/>
          </p:nvPicPr>
          <p:blipFill>
            <a:blip r:embed="rId1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" y="2485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" name="Picture 126"/>
            <p:cNvPicPr>
              <a:picLocks noChangeAspect="1" noChangeArrowheads="1"/>
            </p:cNvPicPr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" y="2485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" name="Picture 127"/>
            <p:cNvPicPr>
              <a:picLocks noChangeAspect="1" noChangeArrowheads="1"/>
            </p:cNvPicPr>
            <p:nvPr/>
          </p:nvPicPr>
          <p:blipFill>
            <a:blip r:embed="rId1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2485"/>
              <a:ext cx="21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" name="Picture 128"/>
            <p:cNvPicPr>
              <a:picLocks noChangeAspect="1" noChangeArrowheads="1"/>
            </p:cNvPicPr>
            <p:nvPr/>
          </p:nvPicPr>
          <p:blipFill>
            <a:blip r:embed="rId1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2485"/>
              <a:ext cx="20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3" name="Picture 129"/>
            <p:cNvPicPr>
              <a:picLocks noChangeAspect="1" noChangeArrowheads="1"/>
            </p:cNvPicPr>
            <p:nvPr/>
          </p:nvPicPr>
          <p:blipFill>
            <a:blip r:embed="rId1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" y="2485"/>
              <a:ext cx="13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4" name="Picture 130"/>
            <p:cNvPicPr>
              <a:picLocks noChangeAspect="1" noChangeArrowheads="1"/>
            </p:cNvPicPr>
            <p:nvPr/>
          </p:nvPicPr>
          <p:blipFill>
            <a:blip r:embed="rId1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" y="2346"/>
              <a:ext cx="14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" name="Picture 131"/>
            <p:cNvPicPr>
              <a:picLocks noChangeAspect="1" noChangeArrowheads="1"/>
            </p:cNvPicPr>
            <p:nvPr/>
          </p:nvPicPr>
          <p:blipFill>
            <a:blip r:embed="rId1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" y="2346"/>
              <a:ext cx="21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6" name="Picture 132"/>
            <p:cNvPicPr>
              <a:picLocks noChangeAspect="1" noChangeArrowheads="1"/>
            </p:cNvPicPr>
            <p:nvPr/>
          </p:nvPicPr>
          <p:blipFill>
            <a:blip r:embed="rId1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" y="2346"/>
              <a:ext cx="20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" name="Picture 133"/>
            <p:cNvPicPr>
              <a:picLocks noChangeAspect="1" noChangeArrowheads="1"/>
            </p:cNvPicPr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" y="2346"/>
              <a:ext cx="21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8" name="Picture 134"/>
            <p:cNvPicPr>
              <a:picLocks noChangeAspect="1" noChangeArrowheads="1"/>
            </p:cNvPicPr>
            <p:nvPr/>
          </p:nvPicPr>
          <p:blipFill>
            <a:blip r:embed="rId1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2346"/>
              <a:ext cx="21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9" name="Picture 135"/>
            <p:cNvPicPr>
              <a:picLocks noChangeAspect="1" noChangeArrowheads="1"/>
            </p:cNvPicPr>
            <p:nvPr/>
          </p:nvPicPr>
          <p:blipFill>
            <a:blip r:embed="rId13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2346"/>
              <a:ext cx="20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0" name="Picture 136"/>
            <p:cNvPicPr>
              <a:picLocks noChangeAspect="1" noChangeArrowheads="1"/>
            </p:cNvPicPr>
            <p:nvPr/>
          </p:nvPicPr>
          <p:blipFill>
            <a:blip r:embed="rId13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2346"/>
              <a:ext cx="21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1" name="Picture 137"/>
            <p:cNvPicPr>
              <a:picLocks noChangeAspect="1" noChangeArrowheads="1"/>
            </p:cNvPicPr>
            <p:nvPr/>
          </p:nvPicPr>
          <p:blipFill>
            <a:blip r:embed="rId13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2346"/>
              <a:ext cx="21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2" name="Picture 138"/>
            <p:cNvPicPr>
              <a:picLocks noChangeAspect="1" noChangeArrowheads="1"/>
            </p:cNvPicPr>
            <p:nvPr/>
          </p:nvPicPr>
          <p:blipFill>
            <a:blip r:embed="rId13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" y="2346"/>
              <a:ext cx="20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3" name="Picture 139"/>
            <p:cNvPicPr>
              <a:picLocks noChangeAspect="1" noChangeArrowheads="1"/>
            </p:cNvPicPr>
            <p:nvPr/>
          </p:nvPicPr>
          <p:blipFill>
            <a:blip r:embed="rId13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" y="2346"/>
              <a:ext cx="21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4" name="Picture 140"/>
            <p:cNvPicPr>
              <a:picLocks noChangeAspect="1" noChangeArrowheads="1"/>
            </p:cNvPicPr>
            <p:nvPr/>
          </p:nvPicPr>
          <p:blipFill>
            <a:blip r:embed="rId13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" y="2346"/>
              <a:ext cx="20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5" name="Picture 141"/>
            <p:cNvPicPr>
              <a:picLocks noChangeAspect="1" noChangeArrowheads="1"/>
            </p:cNvPicPr>
            <p:nvPr/>
          </p:nvPicPr>
          <p:blipFill>
            <a:blip r:embed="rId13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" y="2346"/>
              <a:ext cx="21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" name="Picture 142"/>
            <p:cNvPicPr>
              <a:picLocks noChangeAspect="1" noChangeArrowheads="1"/>
            </p:cNvPicPr>
            <p:nvPr/>
          </p:nvPicPr>
          <p:blipFill>
            <a:blip r:embed="rId13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2346"/>
              <a:ext cx="21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" name="Picture 143"/>
            <p:cNvPicPr>
              <a:picLocks noChangeAspect="1" noChangeArrowheads="1"/>
            </p:cNvPicPr>
            <p:nvPr/>
          </p:nvPicPr>
          <p:blipFill>
            <a:blip r:embed="rId13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2346"/>
              <a:ext cx="20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" name="Picture 144"/>
            <p:cNvPicPr>
              <a:picLocks noChangeAspect="1" noChangeArrowheads="1"/>
            </p:cNvPicPr>
            <p:nvPr/>
          </p:nvPicPr>
          <p:blipFill>
            <a:blip r:embed="rId13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" y="2346"/>
              <a:ext cx="13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47"/>
          <p:cNvGrpSpPr>
            <a:grpSpLocks noChangeAspect="1"/>
          </p:cNvGrpSpPr>
          <p:nvPr/>
        </p:nvGrpSpPr>
        <p:grpSpPr bwMode="auto">
          <a:xfrm>
            <a:off x="179388" y="1484313"/>
            <a:ext cx="4849812" cy="2665412"/>
            <a:chOff x="113" y="935"/>
            <a:chExt cx="3055" cy="1679"/>
          </a:xfrm>
          <a:effectLst>
            <a:outerShdw blurRad="76200" dir="6000000" sx="102000" sy="102000" algn="ctr" rotWithShape="0">
              <a:srgbClr val="00518E"/>
            </a:outerShdw>
          </a:effectLst>
        </p:grpSpPr>
        <p:sp>
          <p:nvSpPr>
            <p:cNvPr id="7" name="AutoShape 146"/>
            <p:cNvSpPr>
              <a:spLocks noChangeAspect="1" noChangeArrowheads="1" noTextEdit="1"/>
            </p:cNvSpPr>
            <p:nvPr/>
          </p:nvSpPr>
          <p:spPr bwMode="auto">
            <a:xfrm>
              <a:off x="113" y="935"/>
              <a:ext cx="3055" cy="1679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1172" name="Picture 148"/>
            <p:cNvPicPr>
              <a:picLocks noChangeAspect="1" noChangeArrowheads="1"/>
            </p:cNvPicPr>
            <p:nvPr/>
          </p:nvPicPr>
          <p:blipFill>
            <a:blip r:embed="rId14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2439"/>
              <a:ext cx="17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" name="Picture 149"/>
            <p:cNvPicPr>
              <a:picLocks noChangeAspect="1" noChangeArrowheads="1"/>
            </p:cNvPicPr>
            <p:nvPr/>
          </p:nvPicPr>
          <p:blipFill>
            <a:blip r:embed="rId14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2439"/>
              <a:ext cx="21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" name="Picture 150"/>
            <p:cNvPicPr>
              <a:picLocks noChangeAspect="1" noChangeArrowheads="1"/>
            </p:cNvPicPr>
            <p:nvPr/>
          </p:nvPicPr>
          <p:blipFill>
            <a:blip r:embed="rId14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2439"/>
              <a:ext cx="2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5" name="Picture 151"/>
            <p:cNvPicPr>
              <a:picLocks noChangeAspect="1" noChangeArrowheads="1"/>
            </p:cNvPicPr>
            <p:nvPr/>
          </p:nvPicPr>
          <p:blipFill>
            <a:blip r:embed="rId14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2439"/>
              <a:ext cx="21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6" name="Picture 152"/>
            <p:cNvPicPr>
              <a:picLocks noChangeAspect="1" noChangeArrowheads="1"/>
            </p:cNvPicPr>
            <p:nvPr/>
          </p:nvPicPr>
          <p:blipFill>
            <a:blip r:embed="rId14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2439"/>
              <a:ext cx="21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" name="Picture 153"/>
            <p:cNvPicPr>
              <a:picLocks noChangeAspect="1" noChangeArrowheads="1"/>
            </p:cNvPicPr>
            <p:nvPr/>
          </p:nvPicPr>
          <p:blipFill>
            <a:blip r:embed="rId14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2439"/>
              <a:ext cx="2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8" name="Picture 154"/>
            <p:cNvPicPr>
              <a:picLocks noChangeAspect="1" noChangeArrowheads="1"/>
            </p:cNvPicPr>
            <p:nvPr/>
          </p:nvPicPr>
          <p:blipFill>
            <a:blip r:embed="rId14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2439"/>
              <a:ext cx="21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9" name="Picture 155"/>
            <p:cNvPicPr>
              <a:picLocks noChangeAspect="1" noChangeArrowheads="1"/>
            </p:cNvPicPr>
            <p:nvPr/>
          </p:nvPicPr>
          <p:blipFill>
            <a:blip r:embed="rId14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2439"/>
              <a:ext cx="21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0" name="Picture 156"/>
            <p:cNvPicPr>
              <a:picLocks noChangeAspect="1" noChangeArrowheads="1"/>
            </p:cNvPicPr>
            <p:nvPr/>
          </p:nvPicPr>
          <p:blipFill>
            <a:blip r:embed="rId14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" y="2439"/>
              <a:ext cx="2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1" name="Picture 157"/>
            <p:cNvPicPr>
              <a:picLocks noChangeAspect="1" noChangeArrowheads="1"/>
            </p:cNvPicPr>
            <p:nvPr/>
          </p:nvPicPr>
          <p:blipFill>
            <a:blip r:embed="rId14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2439"/>
              <a:ext cx="21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2" name="Picture 158"/>
            <p:cNvPicPr>
              <a:picLocks noChangeAspect="1" noChangeArrowheads="1"/>
            </p:cNvPicPr>
            <p:nvPr/>
          </p:nvPicPr>
          <p:blipFill>
            <a:blip r:embed="rId15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439"/>
              <a:ext cx="2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3" name="Picture 159"/>
            <p:cNvPicPr>
              <a:picLocks noChangeAspect="1" noChangeArrowheads="1"/>
            </p:cNvPicPr>
            <p:nvPr/>
          </p:nvPicPr>
          <p:blipFill>
            <a:blip r:embed="rId15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" y="2439"/>
              <a:ext cx="21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4" name="Picture 160"/>
            <p:cNvPicPr>
              <a:picLocks noChangeAspect="1" noChangeArrowheads="1"/>
            </p:cNvPicPr>
            <p:nvPr/>
          </p:nvPicPr>
          <p:blipFill>
            <a:blip r:embed="rId15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2439"/>
              <a:ext cx="21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5" name="Picture 161"/>
            <p:cNvPicPr>
              <a:picLocks noChangeAspect="1" noChangeArrowheads="1"/>
            </p:cNvPicPr>
            <p:nvPr/>
          </p:nvPicPr>
          <p:blipFill>
            <a:blip r:embed="rId15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2439"/>
              <a:ext cx="2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6" name="Picture 162"/>
            <p:cNvPicPr>
              <a:picLocks noChangeAspect="1" noChangeArrowheads="1"/>
            </p:cNvPicPr>
            <p:nvPr/>
          </p:nvPicPr>
          <p:blipFill>
            <a:blip r:embed="rId15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" y="2439"/>
              <a:ext cx="13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" name="Picture 163"/>
            <p:cNvPicPr>
              <a:picLocks noChangeAspect="1" noChangeArrowheads="1"/>
            </p:cNvPicPr>
            <p:nvPr/>
          </p:nvPicPr>
          <p:blipFill>
            <a:blip r:embed="rId15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2243"/>
              <a:ext cx="17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8" name="Picture 164"/>
            <p:cNvPicPr>
              <a:picLocks noChangeAspect="1" noChangeArrowheads="1"/>
            </p:cNvPicPr>
            <p:nvPr/>
          </p:nvPicPr>
          <p:blipFill>
            <a:blip r:embed="rId15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2243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9" name="Picture 165"/>
            <p:cNvPicPr>
              <a:picLocks noChangeAspect="1" noChangeArrowheads="1"/>
            </p:cNvPicPr>
            <p:nvPr/>
          </p:nvPicPr>
          <p:blipFill>
            <a:blip r:embed="rId15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2243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0" name="Picture 166"/>
            <p:cNvPicPr>
              <a:picLocks noChangeAspect="1" noChangeArrowheads="1"/>
            </p:cNvPicPr>
            <p:nvPr/>
          </p:nvPicPr>
          <p:blipFill>
            <a:blip r:embed="rId15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2243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1" name="Picture 167"/>
            <p:cNvPicPr>
              <a:picLocks noChangeAspect="1" noChangeArrowheads="1"/>
            </p:cNvPicPr>
            <p:nvPr/>
          </p:nvPicPr>
          <p:blipFill>
            <a:blip r:embed="rId15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2243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2" name="Picture 168"/>
            <p:cNvPicPr>
              <a:picLocks noChangeAspect="1" noChangeArrowheads="1"/>
            </p:cNvPicPr>
            <p:nvPr/>
          </p:nvPicPr>
          <p:blipFill>
            <a:blip r:embed="rId16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2243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3" name="Picture 169"/>
            <p:cNvPicPr>
              <a:picLocks noChangeAspect="1" noChangeArrowheads="1"/>
            </p:cNvPicPr>
            <p:nvPr/>
          </p:nvPicPr>
          <p:blipFill>
            <a:blip r:embed="rId16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2243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4" name="Picture 170"/>
            <p:cNvPicPr>
              <a:picLocks noChangeAspect="1" noChangeArrowheads="1"/>
            </p:cNvPicPr>
            <p:nvPr/>
          </p:nvPicPr>
          <p:blipFill>
            <a:blip r:embed="rId16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2243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5" name="Picture 171"/>
            <p:cNvPicPr>
              <a:picLocks noChangeAspect="1" noChangeArrowheads="1"/>
            </p:cNvPicPr>
            <p:nvPr/>
          </p:nvPicPr>
          <p:blipFill>
            <a:blip r:embed="rId16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" y="2243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6" name="Picture 172"/>
            <p:cNvPicPr>
              <a:picLocks noChangeAspect="1" noChangeArrowheads="1"/>
            </p:cNvPicPr>
            <p:nvPr/>
          </p:nvPicPr>
          <p:blipFill>
            <a:blip r:embed="rId16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2243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7" name="Picture 173"/>
            <p:cNvPicPr>
              <a:picLocks noChangeAspect="1" noChangeArrowheads="1"/>
            </p:cNvPicPr>
            <p:nvPr/>
          </p:nvPicPr>
          <p:blipFill>
            <a:blip r:embed="rId16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243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" name="Picture 174"/>
            <p:cNvPicPr>
              <a:picLocks noChangeAspect="1" noChangeArrowheads="1"/>
            </p:cNvPicPr>
            <p:nvPr/>
          </p:nvPicPr>
          <p:blipFill>
            <a:blip r:embed="rId16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" y="2243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9" name="Picture 175"/>
            <p:cNvPicPr>
              <a:picLocks noChangeAspect="1" noChangeArrowheads="1"/>
            </p:cNvPicPr>
            <p:nvPr/>
          </p:nvPicPr>
          <p:blipFill>
            <a:blip r:embed="rId16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2243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0" name="Picture 176"/>
            <p:cNvPicPr>
              <a:picLocks noChangeAspect="1" noChangeArrowheads="1"/>
            </p:cNvPicPr>
            <p:nvPr/>
          </p:nvPicPr>
          <p:blipFill>
            <a:blip r:embed="rId16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2243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1" name="Picture 177"/>
            <p:cNvPicPr>
              <a:picLocks noChangeAspect="1" noChangeArrowheads="1"/>
            </p:cNvPicPr>
            <p:nvPr/>
          </p:nvPicPr>
          <p:blipFill>
            <a:blip r:embed="rId16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" y="2243"/>
              <a:ext cx="136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2" name="Picture 178"/>
            <p:cNvPicPr>
              <a:picLocks noChangeAspect="1" noChangeArrowheads="1"/>
            </p:cNvPicPr>
            <p:nvPr/>
          </p:nvPicPr>
          <p:blipFill>
            <a:blip r:embed="rId17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2047"/>
              <a:ext cx="17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3" name="Picture 179"/>
            <p:cNvPicPr>
              <a:picLocks noChangeAspect="1" noChangeArrowheads="1"/>
            </p:cNvPicPr>
            <p:nvPr/>
          </p:nvPicPr>
          <p:blipFill>
            <a:blip r:embed="rId17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2047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4" name="Picture 180"/>
            <p:cNvPicPr>
              <a:picLocks noChangeAspect="1" noChangeArrowheads="1"/>
            </p:cNvPicPr>
            <p:nvPr/>
          </p:nvPicPr>
          <p:blipFill>
            <a:blip r:embed="rId17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2047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5" name="Picture 181"/>
            <p:cNvPicPr>
              <a:picLocks noChangeAspect="1" noChangeArrowheads="1"/>
            </p:cNvPicPr>
            <p:nvPr/>
          </p:nvPicPr>
          <p:blipFill>
            <a:blip r:embed="rId17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2047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6" name="Picture 182"/>
            <p:cNvPicPr>
              <a:picLocks noChangeAspect="1" noChangeArrowheads="1"/>
            </p:cNvPicPr>
            <p:nvPr/>
          </p:nvPicPr>
          <p:blipFill>
            <a:blip r:embed="rId17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2047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7" name="Picture 183"/>
            <p:cNvPicPr>
              <a:picLocks noChangeAspect="1" noChangeArrowheads="1"/>
            </p:cNvPicPr>
            <p:nvPr/>
          </p:nvPicPr>
          <p:blipFill>
            <a:blip r:embed="rId17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2047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" name="Picture 184"/>
            <p:cNvPicPr>
              <a:picLocks noChangeAspect="1" noChangeArrowheads="1"/>
            </p:cNvPicPr>
            <p:nvPr/>
          </p:nvPicPr>
          <p:blipFill>
            <a:blip r:embed="rId17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2047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9" name="Picture 185"/>
            <p:cNvPicPr>
              <a:picLocks noChangeAspect="1" noChangeArrowheads="1"/>
            </p:cNvPicPr>
            <p:nvPr/>
          </p:nvPicPr>
          <p:blipFill>
            <a:blip r:embed="rId17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2047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0" name="Picture 186"/>
            <p:cNvPicPr>
              <a:picLocks noChangeAspect="1" noChangeArrowheads="1"/>
            </p:cNvPicPr>
            <p:nvPr/>
          </p:nvPicPr>
          <p:blipFill>
            <a:blip r:embed="rId17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" y="2047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1" name="Picture 187"/>
            <p:cNvPicPr>
              <a:picLocks noChangeAspect="1" noChangeArrowheads="1"/>
            </p:cNvPicPr>
            <p:nvPr/>
          </p:nvPicPr>
          <p:blipFill>
            <a:blip r:embed="rId17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2047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2" name="Picture 188"/>
            <p:cNvPicPr>
              <a:picLocks noChangeAspect="1" noChangeArrowheads="1"/>
            </p:cNvPicPr>
            <p:nvPr/>
          </p:nvPicPr>
          <p:blipFill>
            <a:blip r:embed="rId18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047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3" name="Picture 189"/>
            <p:cNvPicPr>
              <a:picLocks noChangeAspect="1" noChangeArrowheads="1"/>
            </p:cNvPicPr>
            <p:nvPr/>
          </p:nvPicPr>
          <p:blipFill>
            <a:blip r:embed="rId18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" y="2047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4" name="Picture 190"/>
            <p:cNvPicPr>
              <a:picLocks noChangeAspect="1" noChangeArrowheads="1"/>
            </p:cNvPicPr>
            <p:nvPr/>
          </p:nvPicPr>
          <p:blipFill>
            <a:blip r:embed="rId18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2047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5" name="Picture 191"/>
            <p:cNvPicPr>
              <a:picLocks noChangeAspect="1" noChangeArrowheads="1"/>
            </p:cNvPicPr>
            <p:nvPr/>
          </p:nvPicPr>
          <p:blipFill>
            <a:blip r:embed="rId18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2047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6" name="Picture 192"/>
            <p:cNvPicPr>
              <a:picLocks noChangeAspect="1" noChangeArrowheads="1"/>
            </p:cNvPicPr>
            <p:nvPr/>
          </p:nvPicPr>
          <p:blipFill>
            <a:blip r:embed="rId18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" y="2047"/>
              <a:ext cx="136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7" name="Picture 193"/>
            <p:cNvPicPr>
              <a:picLocks noChangeAspect="1" noChangeArrowheads="1"/>
            </p:cNvPicPr>
            <p:nvPr/>
          </p:nvPicPr>
          <p:blipFill>
            <a:blip r:embed="rId18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1851"/>
              <a:ext cx="17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" name="Picture 194"/>
            <p:cNvPicPr>
              <a:picLocks noChangeAspect="1" noChangeArrowheads="1"/>
            </p:cNvPicPr>
            <p:nvPr/>
          </p:nvPicPr>
          <p:blipFill>
            <a:blip r:embed="rId18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1851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9" name="Picture 195"/>
            <p:cNvPicPr>
              <a:picLocks noChangeAspect="1" noChangeArrowheads="1"/>
            </p:cNvPicPr>
            <p:nvPr/>
          </p:nvPicPr>
          <p:blipFill>
            <a:blip r:embed="rId18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1851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0" name="Picture 196"/>
            <p:cNvPicPr>
              <a:picLocks noChangeAspect="1" noChangeArrowheads="1"/>
            </p:cNvPicPr>
            <p:nvPr/>
          </p:nvPicPr>
          <p:blipFill>
            <a:blip r:embed="rId18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1851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1" name="Picture 197"/>
            <p:cNvPicPr>
              <a:picLocks noChangeAspect="1" noChangeArrowheads="1"/>
            </p:cNvPicPr>
            <p:nvPr/>
          </p:nvPicPr>
          <p:blipFill>
            <a:blip r:embed="rId18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1851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2" name="Picture 198"/>
            <p:cNvPicPr>
              <a:picLocks noChangeAspect="1" noChangeArrowheads="1"/>
            </p:cNvPicPr>
            <p:nvPr/>
          </p:nvPicPr>
          <p:blipFill>
            <a:blip r:embed="rId19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1851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3" name="Picture 199"/>
            <p:cNvPicPr>
              <a:picLocks noChangeAspect="1" noChangeArrowheads="1"/>
            </p:cNvPicPr>
            <p:nvPr/>
          </p:nvPicPr>
          <p:blipFill>
            <a:blip r:embed="rId19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1851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4" name="Picture 200"/>
            <p:cNvPicPr>
              <a:picLocks noChangeAspect="1" noChangeArrowheads="1"/>
            </p:cNvPicPr>
            <p:nvPr/>
          </p:nvPicPr>
          <p:blipFill>
            <a:blip r:embed="rId19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1851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5" name="Picture 201"/>
            <p:cNvPicPr>
              <a:picLocks noChangeAspect="1" noChangeArrowheads="1"/>
            </p:cNvPicPr>
            <p:nvPr/>
          </p:nvPicPr>
          <p:blipFill>
            <a:blip r:embed="rId19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" y="1851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6" name="Picture 202"/>
            <p:cNvPicPr>
              <a:picLocks noChangeAspect="1" noChangeArrowheads="1"/>
            </p:cNvPicPr>
            <p:nvPr/>
          </p:nvPicPr>
          <p:blipFill>
            <a:blip r:embed="rId19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1851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7" name="Picture 203"/>
            <p:cNvPicPr>
              <a:picLocks noChangeAspect="1" noChangeArrowheads="1"/>
            </p:cNvPicPr>
            <p:nvPr/>
          </p:nvPicPr>
          <p:blipFill>
            <a:blip r:embed="rId19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851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8" name="Picture 204"/>
            <p:cNvPicPr>
              <a:picLocks noChangeAspect="1" noChangeArrowheads="1"/>
            </p:cNvPicPr>
            <p:nvPr/>
          </p:nvPicPr>
          <p:blipFill>
            <a:blip r:embed="rId19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" y="1851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" name="Picture 205"/>
            <p:cNvPicPr>
              <a:picLocks noChangeAspect="1" noChangeArrowheads="1"/>
            </p:cNvPicPr>
            <p:nvPr/>
          </p:nvPicPr>
          <p:blipFill>
            <a:blip r:embed="rId19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1851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" name="Picture 206"/>
            <p:cNvPicPr>
              <a:picLocks noChangeAspect="1" noChangeArrowheads="1"/>
            </p:cNvPicPr>
            <p:nvPr/>
          </p:nvPicPr>
          <p:blipFill>
            <a:blip r:embed="rId19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1851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" name="Picture 207"/>
            <p:cNvPicPr>
              <a:picLocks noChangeAspect="1" noChangeArrowheads="1"/>
            </p:cNvPicPr>
            <p:nvPr/>
          </p:nvPicPr>
          <p:blipFill>
            <a:blip r:embed="rId19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" y="1851"/>
              <a:ext cx="136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" name="Picture 208"/>
            <p:cNvPicPr>
              <a:picLocks noChangeAspect="1" noChangeArrowheads="1"/>
            </p:cNvPicPr>
            <p:nvPr/>
          </p:nvPicPr>
          <p:blipFill>
            <a:blip r:embed="rId20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1655"/>
              <a:ext cx="17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" name="Picture 209"/>
            <p:cNvPicPr>
              <a:picLocks noChangeAspect="1" noChangeArrowheads="1"/>
            </p:cNvPicPr>
            <p:nvPr/>
          </p:nvPicPr>
          <p:blipFill>
            <a:blip r:embed="rId20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1655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" name="Picture 210"/>
            <p:cNvPicPr>
              <a:picLocks noChangeAspect="1" noChangeArrowheads="1"/>
            </p:cNvPicPr>
            <p:nvPr/>
          </p:nvPicPr>
          <p:blipFill>
            <a:blip r:embed="rId20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1655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" name="Picture 211"/>
            <p:cNvPicPr>
              <a:picLocks noChangeAspect="1" noChangeArrowheads="1"/>
            </p:cNvPicPr>
            <p:nvPr/>
          </p:nvPicPr>
          <p:blipFill>
            <a:blip r:embed="rId20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1655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" name="Picture 212"/>
            <p:cNvPicPr>
              <a:picLocks noChangeAspect="1" noChangeArrowheads="1"/>
            </p:cNvPicPr>
            <p:nvPr/>
          </p:nvPicPr>
          <p:blipFill>
            <a:blip r:embed="rId20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1655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7" name="Picture 213"/>
            <p:cNvPicPr>
              <a:picLocks noChangeAspect="1" noChangeArrowheads="1"/>
            </p:cNvPicPr>
            <p:nvPr/>
          </p:nvPicPr>
          <p:blipFill>
            <a:blip r:embed="rId20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1655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8" name="Picture 214"/>
            <p:cNvPicPr>
              <a:picLocks noChangeAspect="1" noChangeArrowheads="1"/>
            </p:cNvPicPr>
            <p:nvPr/>
          </p:nvPicPr>
          <p:blipFill>
            <a:blip r:embed="rId20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1655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" name="Picture 215"/>
            <p:cNvPicPr>
              <a:picLocks noChangeAspect="1" noChangeArrowheads="1"/>
            </p:cNvPicPr>
            <p:nvPr/>
          </p:nvPicPr>
          <p:blipFill>
            <a:blip r:embed="rId20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1655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" name="Picture 216"/>
            <p:cNvPicPr>
              <a:picLocks noChangeAspect="1" noChangeArrowheads="1"/>
            </p:cNvPicPr>
            <p:nvPr/>
          </p:nvPicPr>
          <p:blipFill>
            <a:blip r:embed="rId20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" y="1655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1" name="Picture 217"/>
            <p:cNvPicPr>
              <a:picLocks noChangeAspect="1" noChangeArrowheads="1"/>
            </p:cNvPicPr>
            <p:nvPr/>
          </p:nvPicPr>
          <p:blipFill>
            <a:blip r:embed="rId20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1655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2" name="Picture 218"/>
            <p:cNvPicPr>
              <a:picLocks noChangeAspect="1" noChangeArrowheads="1"/>
            </p:cNvPicPr>
            <p:nvPr/>
          </p:nvPicPr>
          <p:blipFill>
            <a:blip r:embed="rId2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655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3" name="Picture 219"/>
            <p:cNvPicPr>
              <a:picLocks noChangeAspect="1" noChangeArrowheads="1"/>
            </p:cNvPicPr>
            <p:nvPr/>
          </p:nvPicPr>
          <p:blipFill>
            <a:blip r:embed="rId2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" y="1655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4" name="Picture 220"/>
            <p:cNvPicPr>
              <a:picLocks noChangeAspect="1" noChangeArrowheads="1"/>
            </p:cNvPicPr>
            <p:nvPr/>
          </p:nvPicPr>
          <p:blipFill>
            <a:blip r:embed="rId2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1655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5" name="Picture 221"/>
            <p:cNvPicPr>
              <a:picLocks noChangeAspect="1" noChangeArrowheads="1"/>
            </p:cNvPicPr>
            <p:nvPr/>
          </p:nvPicPr>
          <p:blipFill>
            <a:blip r:embed="rId2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1655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6" name="Picture 222"/>
            <p:cNvPicPr>
              <a:picLocks noChangeAspect="1" noChangeArrowheads="1"/>
            </p:cNvPicPr>
            <p:nvPr/>
          </p:nvPicPr>
          <p:blipFill>
            <a:blip r:embed="rId2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" y="1655"/>
              <a:ext cx="136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7" name="Picture 223"/>
            <p:cNvPicPr>
              <a:picLocks noChangeAspect="1" noChangeArrowheads="1"/>
            </p:cNvPicPr>
            <p:nvPr/>
          </p:nvPicPr>
          <p:blipFill>
            <a:blip r:embed="rId2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1458"/>
              <a:ext cx="17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8" name="Picture 224"/>
            <p:cNvPicPr>
              <a:picLocks noChangeAspect="1" noChangeArrowheads="1"/>
            </p:cNvPicPr>
            <p:nvPr/>
          </p:nvPicPr>
          <p:blipFill>
            <a:blip r:embed="rId2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1458"/>
              <a:ext cx="21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9" name="Picture 225"/>
            <p:cNvPicPr>
              <a:picLocks noChangeAspect="1" noChangeArrowheads="1"/>
            </p:cNvPicPr>
            <p:nvPr/>
          </p:nvPicPr>
          <p:blipFill>
            <a:blip r:embed="rId2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1458"/>
              <a:ext cx="21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0" name="Picture 226"/>
            <p:cNvPicPr>
              <a:picLocks noChangeAspect="1" noChangeArrowheads="1"/>
            </p:cNvPicPr>
            <p:nvPr/>
          </p:nvPicPr>
          <p:blipFill>
            <a:blip r:embed="rId2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1458"/>
              <a:ext cx="21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1" name="Picture 227"/>
            <p:cNvPicPr>
              <a:picLocks noChangeAspect="1" noChangeArrowheads="1"/>
            </p:cNvPicPr>
            <p:nvPr/>
          </p:nvPicPr>
          <p:blipFill>
            <a:blip r:embed="rId2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1458"/>
              <a:ext cx="21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2" name="Picture 228"/>
            <p:cNvPicPr>
              <a:picLocks noChangeAspect="1" noChangeArrowheads="1"/>
            </p:cNvPicPr>
            <p:nvPr/>
          </p:nvPicPr>
          <p:blipFill>
            <a:blip r:embed="rId2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1458"/>
              <a:ext cx="21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3" name="Picture 229"/>
            <p:cNvPicPr>
              <a:picLocks noChangeAspect="1" noChangeArrowheads="1"/>
            </p:cNvPicPr>
            <p:nvPr/>
          </p:nvPicPr>
          <p:blipFill>
            <a:blip r:embed="rId2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1458"/>
              <a:ext cx="21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4" name="Picture 230"/>
            <p:cNvPicPr>
              <a:picLocks noChangeAspect="1" noChangeArrowheads="1"/>
            </p:cNvPicPr>
            <p:nvPr/>
          </p:nvPicPr>
          <p:blipFill>
            <a:blip r:embed="rId2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1458"/>
              <a:ext cx="21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5" name="Picture 231"/>
            <p:cNvPicPr>
              <a:picLocks noChangeAspect="1" noChangeArrowheads="1"/>
            </p:cNvPicPr>
            <p:nvPr/>
          </p:nvPicPr>
          <p:blipFill>
            <a:blip r:embed="rId2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" y="1458"/>
              <a:ext cx="21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6" name="Picture 232"/>
            <p:cNvPicPr>
              <a:picLocks noChangeAspect="1" noChangeArrowheads="1"/>
            </p:cNvPicPr>
            <p:nvPr/>
          </p:nvPicPr>
          <p:blipFill>
            <a:blip r:embed="rId2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1458"/>
              <a:ext cx="21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7" name="Picture 233"/>
            <p:cNvPicPr>
              <a:picLocks noChangeAspect="1" noChangeArrowheads="1"/>
            </p:cNvPicPr>
            <p:nvPr/>
          </p:nvPicPr>
          <p:blipFill>
            <a:blip r:embed="rId2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458"/>
              <a:ext cx="21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8" name="Picture 234"/>
            <p:cNvPicPr>
              <a:picLocks noChangeAspect="1" noChangeArrowheads="1"/>
            </p:cNvPicPr>
            <p:nvPr/>
          </p:nvPicPr>
          <p:blipFill>
            <a:blip r:embed="rId2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" y="1458"/>
              <a:ext cx="21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" name="Picture 235"/>
            <p:cNvPicPr>
              <a:picLocks noChangeAspect="1" noChangeArrowheads="1"/>
            </p:cNvPicPr>
            <p:nvPr/>
          </p:nvPicPr>
          <p:blipFill>
            <a:blip r:embed="rId2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1458"/>
              <a:ext cx="21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" name="Picture 236"/>
            <p:cNvPicPr>
              <a:picLocks noChangeAspect="1" noChangeArrowheads="1"/>
            </p:cNvPicPr>
            <p:nvPr/>
          </p:nvPicPr>
          <p:blipFill>
            <a:blip r:embed="rId2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1458"/>
              <a:ext cx="21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1" name="Picture 237"/>
            <p:cNvPicPr>
              <a:picLocks noChangeAspect="1" noChangeArrowheads="1"/>
            </p:cNvPicPr>
            <p:nvPr/>
          </p:nvPicPr>
          <p:blipFill>
            <a:blip r:embed="rId2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" y="1458"/>
              <a:ext cx="13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2" name="Picture 238"/>
            <p:cNvPicPr>
              <a:picLocks noChangeAspect="1" noChangeArrowheads="1"/>
            </p:cNvPicPr>
            <p:nvPr/>
          </p:nvPicPr>
          <p:blipFill>
            <a:blip r:embed="rId23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1262"/>
              <a:ext cx="17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3" name="Picture 239"/>
            <p:cNvPicPr>
              <a:picLocks noChangeAspect="1" noChangeArrowheads="1"/>
            </p:cNvPicPr>
            <p:nvPr/>
          </p:nvPicPr>
          <p:blipFill>
            <a:blip r:embed="rId23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1262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4" name="Picture 240"/>
            <p:cNvPicPr>
              <a:picLocks noChangeAspect="1" noChangeArrowheads="1"/>
            </p:cNvPicPr>
            <p:nvPr/>
          </p:nvPicPr>
          <p:blipFill>
            <a:blip r:embed="rId23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1262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5" name="Picture 241"/>
            <p:cNvPicPr>
              <a:picLocks noChangeAspect="1" noChangeArrowheads="1"/>
            </p:cNvPicPr>
            <p:nvPr/>
          </p:nvPicPr>
          <p:blipFill>
            <a:blip r:embed="rId23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1262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6" name="Picture 242"/>
            <p:cNvPicPr>
              <a:picLocks noChangeAspect="1" noChangeArrowheads="1"/>
            </p:cNvPicPr>
            <p:nvPr/>
          </p:nvPicPr>
          <p:blipFill>
            <a:blip r:embed="rId23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1262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7" name="Picture 243"/>
            <p:cNvPicPr>
              <a:picLocks noChangeAspect="1" noChangeArrowheads="1"/>
            </p:cNvPicPr>
            <p:nvPr/>
          </p:nvPicPr>
          <p:blipFill>
            <a:blip r:embed="rId23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1262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8" name="Picture 244"/>
            <p:cNvPicPr>
              <a:picLocks noChangeAspect="1" noChangeArrowheads="1"/>
            </p:cNvPicPr>
            <p:nvPr/>
          </p:nvPicPr>
          <p:blipFill>
            <a:blip r:embed="rId23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1262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" name="Picture 245"/>
            <p:cNvPicPr>
              <a:picLocks noChangeAspect="1" noChangeArrowheads="1"/>
            </p:cNvPicPr>
            <p:nvPr/>
          </p:nvPicPr>
          <p:blipFill>
            <a:blip r:embed="rId23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1262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" name="Picture 246"/>
            <p:cNvPicPr>
              <a:picLocks noChangeAspect="1" noChangeArrowheads="1"/>
            </p:cNvPicPr>
            <p:nvPr/>
          </p:nvPicPr>
          <p:blipFill>
            <a:blip r:embed="rId23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" y="1262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" name="Picture 247"/>
            <p:cNvPicPr>
              <a:picLocks noChangeAspect="1" noChangeArrowheads="1"/>
            </p:cNvPicPr>
            <p:nvPr/>
          </p:nvPicPr>
          <p:blipFill>
            <a:blip r:embed="rId23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1262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2" name="Picture 248"/>
            <p:cNvPicPr>
              <a:picLocks noChangeAspect="1" noChangeArrowheads="1"/>
            </p:cNvPicPr>
            <p:nvPr/>
          </p:nvPicPr>
          <p:blipFill>
            <a:blip r:embed="rId24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262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3" name="Picture 249"/>
            <p:cNvPicPr>
              <a:picLocks noChangeAspect="1" noChangeArrowheads="1"/>
            </p:cNvPicPr>
            <p:nvPr/>
          </p:nvPicPr>
          <p:blipFill>
            <a:blip r:embed="rId24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" y="1262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4" name="Picture 250"/>
            <p:cNvPicPr>
              <a:picLocks noChangeAspect="1" noChangeArrowheads="1"/>
            </p:cNvPicPr>
            <p:nvPr/>
          </p:nvPicPr>
          <p:blipFill>
            <a:blip r:embed="rId24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1262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5" name="Picture 251"/>
            <p:cNvPicPr>
              <a:picLocks noChangeAspect="1" noChangeArrowheads="1"/>
            </p:cNvPicPr>
            <p:nvPr/>
          </p:nvPicPr>
          <p:blipFill>
            <a:blip r:embed="rId24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1262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6" name="Picture 252"/>
            <p:cNvPicPr>
              <a:picLocks noChangeAspect="1" noChangeArrowheads="1"/>
            </p:cNvPicPr>
            <p:nvPr/>
          </p:nvPicPr>
          <p:blipFill>
            <a:blip r:embed="rId24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" y="1262"/>
              <a:ext cx="136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7" name="Picture 253"/>
            <p:cNvPicPr>
              <a:picLocks noChangeAspect="1" noChangeArrowheads="1"/>
            </p:cNvPicPr>
            <p:nvPr/>
          </p:nvPicPr>
          <p:blipFill>
            <a:blip r:embed="rId24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1066"/>
              <a:ext cx="17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8" name="Picture 254"/>
            <p:cNvPicPr>
              <a:picLocks noChangeAspect="1" noChangeArrowheads="1"/>
            </p:cNvPicPr>
            <p:nvPr/>
          </p:nvPicPr>
          <p:blipFill>
            <a:blip r:embed="rId24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1066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9" name="Picture 255"/>
            <p:cNvPicPr>
              <a:picLocks noChangeAspect="1" noChangeArrowheads="1"/>
            </p:cNvPicPr>
            <p:nvPr/>
          </p:nvPicPr>
          <p:blipFill>
            <a:blip r:embed="rId24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1066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" name="Picture 256"/>
            <p:cNvPicPr>
              <a:picLocks noChangeAspect="1" noChangeArrowheads="1"/>
            </p:cNvPicPr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1066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" name="Picture 257"/>
            <p:cNvPicPr>
              <a:picLocks noChangeAspect="1" noChangeArrowheads="1"/>
            </p:cNvPicPr>
            <p:nvPr/>
          </p:nvPicPr>
          <p:blipFill>
            <a:blip r:embed="rId24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1066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2" name="Picture 258"/>
            <p:cNvPicPr>
              <a:picLocks noChangeAspect="1" noChangeArrowheads="1"/>
            </p:cNvPicPr>
            <p:nvPr/>
          </p:nvPicPr>
          <p:blipFill>
            <a:blip r:embed="rId25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1066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3" name="Picture 259"/>
            <p:cNvPicPr>
              <a:picLocks noChangeAspect="1" noChangeArrowheads="1"/>
            </p:cNvPicPr>
            <p:nvPr/>
          </p:nvPicPr>
          <p:blipFill>
            <a:blip r:embed="rId25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1066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4" name="Picture 260"/>
            <p:cNvPicPr>
              <a:picLocks noChangeAspect="1" noChangeArrowheads="1"/>
            </p:cNvPicPr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1066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5" name="Picture 261"/>
            <p:cNvPicPr>
              <a:picLocks noChangeAspect="1" noChangeArrowheads="1"/>
            </p:cNvPicPr>
            <p:nvPr/>
          </p:nvPicPr>
          <p:blipFill>
            <a:blip r:embed="rId25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" y="1066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6" name="Picture 262"/>
            <p:cNvPicPr>
              <a:picLocks noChangeAspect="1" noChangeArrowheads="1"/>
            </p:cNvPicPr>
            <p:nvPr/>
          </p:nvPicPr>
          <p:blipFill>
            <a:blip r:embed="rId25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1066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7" name="Picture 263"/>
            <p:cNvPicPr>
              <a:picLocks noChangeAspect="1" noChangeArrowheads="1"/>
            </p:cNvPicPr>
            <p:nvPr/>
          </p:nvPicPr>
          <p:blipFill>
            <a:blip r:embed="rId25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066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8" name="Picture 264"/>
            <p:cNvPicPr>
              <a:picLocks noChangeAspect="1" noChangeArrowheads="1"/>
            </p:cNvPicPr>
            <p:nvPr/>
          </p:nvPicPr>
          <p:blipFill>
            <a:blip r:embed="rId25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" y="1066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9" name="Picture 265"/>
            <p:cNvPicPr>
              <a:picLocks noChangeAspect="1" noChangeArrowheads="1"/>
            </p:cNvPicPr>
            <p:nvPr/>
          </p:nvPicPr>
          <p:blipFill>
            <a:blip r:embed="rId25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1066"/>
              <a:ext cx="21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" name="Picture 266"/>
            <p:cNvPicPr>
              <a:picLocks noChangeAspect="1" noChangeArrowheads="1"/>
            </p:cNvPicPr>
            <p:nvPr/>
          </p:nvPicPr>
          <p:blipFill>
            <a:blip r:embed="rId25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1066"/>
              <a:ext cx="2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1" name="Picture 267"/>
            <p:cNvPicPr>
              <a:picLocks noChangeAspect="1" noChangeArrowheads="1"/>
            </p:cNvPicPr>
            <p:nvPr/>
          </p:nvPicPr>
          <p:blipFill>
            <a:blip r:embed="rId25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" y="1066"/>
              <a:ext cx="136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2" name="Picture 268"/>
            <p:cNvPicPr>
              <a:picLocks noChangeAspect="1" noChangeArrowheads="1"/>
            </p:cNvPicPr>
            <p:nvPr/>
          </p:nvPicPr>
          <p:blipFill>
            <a:blip r:embed="rId26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939"/>
              <a:ext cx="17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3" name="Picture 269"/>
            <p:cNvPicPr>
              <a:picLocks noChangeAspect="1" noChangeArrowheads="1"/>
            </p:cNvPicPr>
            <p:nvPr/>
          </p:nvPicPr>
          <p:blipFill>
            <a:blip r:embed="rId26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939"/>
              <a:ext cx="21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4" name="Picture 270"/>
            <p:cNvPicPr>
              <a:picLocks noChangeAspect="1" noChangeArrowheads="1"/>
            </p:cNvPicPr>
            <p:nvPr/>
          </p:nvPicPr>
          <p:blipFill>
            <a:blip r:embed="rId26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939"/>
              <a:ext cx="21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5" name="Picture 271"/>
            <p:cNvPicPr>
              <a:picLocks noChangeAspect="1" noChangeArrowheads="1"/>
            </p:cNvPicPr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939"/>
              <a:ext cx="21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6" name="Picture 272"/>
            <p:cNvPicPr>
              <a:picLocks noChangeAspect="1" noChangeArrowheads="1"/>
            </p:cNvPicPr>
            <p:nvPr/>
          </p:nvPicPr>
          <p:blipFill>
            <a:blip r:embed="rId26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939"/>
              <a:ext cx="21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7" name="Picture 273"/>
            <p:cNvPicPr>
              <a:picLocks noChangeAspect="1" noChangeArrowheads="1"/>
            </p:cNvPicPr>
            <p:nvPr/>
          </p:nvPicPr>
          <p:blipFill>
            <a:blip r:embed="rId26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939"/>
              <a:ext cx="21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8" name="Picture 274"/>
            <p:cNvPicPr>
              <a:picLocks noChangeAspect="1" noChangeArrowheads="1"/>
            </p:cNvPicPr>
            <p:nvPr/>
          </p:nvPicPr>
          <p:blipFill>
            <a:blip r:embed="rId26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939"/>
              <a:ext cx="21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9" name="Picture 275"/>
            <p:cNvPicPr>
              <a:picLocks noChangeAspect="1" noChangeArrowheads="1"/>
            </p:cNvPicPr>
            <p:nvPr/>
          </p:nvPicPr>
          <p:blipFill>
            <a:blip r:embed="rId26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9"/>
              <a:ext cx="21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" name="Picture 276"/>
            <p:cNvPicPr>
              <a:picLocks noChangeAspect="1" noChangeArrowheads="1"/>
            </p:cNvPicPr>
            <p:nvPr/>
          </p:nvPicPr>
          <p:blipFill>
            <a:blip r:embed="rId26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" y="939"/>
              <a:ext cx="21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" name="Picture 277"/>
            <p:cNvPicPr>
              <a:picLocks noChangeAspect="1" noChangeArrowheads="1"/>
            </p:cNvPicPr>
            <p:nvPr/>
          </p:nvPicPr>
          <p:blipFill>
            <a:blip r:embed="rId26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939"/>
              <a:ext cx="21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2" name="Picture 278"/>
            <p:cNvPicPr>
              <a:picLocks noChangeAspect="1" noChangeArrowheads="1"/>
            </p:cNvPicPr>
            <p:nvPr/>
          </p:nvPicPr>
          <p:blipFill>
            <a:blip r:embed="rId27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939"/>
              <a:ext cx="21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3" name="Picture 279"/>
            <p:cNvPicPr>
              <a:picLocks noChangeAspect="1" noChangeArrowheads="1"/>
            </p:cNvPicPr>
            <p:nvPr/>
          </p:nvPicPr>
          <p:blipFill>
            <a:blip r:embed="rId27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" y="939"/>
              <a:ext cx="21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4" name="Picture 280"/>
            <p:cNvPicPr>
              <a:picLocks noChangeAspect="1" noChangeArrowheads="1"/>
            </p:cNvPicPr>
            <p:nvPr/>
          </p:nvPicPr>
          <p:blipFill>
            <a:blip r:embed="rId27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939"/>
              <a:ext cx="21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5" name="Picture 281"/>
            <p:cNvPicPr>
              <a:picLocks noChangeAspect="1" noChangeArrowheads="1"/>
            </p:cNvPicPr>
            <p:nvPr/>
          </p:nvPicPr>
          <p:blipFill>
            <a:blip r:embed="rId27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939"/>
              <a:ext cx="21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6" name="Picture 282"/>
            <p:cNvPicPr>
              <a:picLocks noChangeAspect="1" noChangeArrowheads="1"/>
            </p:cNvPicPr>
            <p:nvPr/>
          </p:nvPicPr>
          <p:blipFill>
            <a:blip r:embed="rId27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" y="939"/>
              <a:ext cx="13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1" y="332656"/>
            <a:ext cx="7472052" cy="68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86791" y="646530"/>
            <a:ext cx="6683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МФЗ </a:t>
            </a:r>
            <a:r>
              <a:rPr lang="ru-RU" sz="2400" b="1" i="1" dirty="0" smtClean="0">
                <a:solidFill>
                  <a:srgbClr val="0070C0"/>
                </a:solidFill>
              </a:rPr>
              <a:t>парк-отеля  "</a:t>
            </a:r>
            <a:r>
              <a:rPr lang="ru-RU" sz="2400" b="1" i="1" dirty="0">
                <a:solidFill>
                  <a:srgbClr val="0070C0"/>
                </a:solidFill>
              </a:rPr>
              <a:t>Бурдугуз"</a:t>
            </a:r>
          </a:p>
          <a:p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01586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763A9"/>
                </a:solidFill>
              </a:rPr>
              <a:t>- 1164 кв. м. общей площади, теплый переход от основного здания;</a:t>
            </a:r>
            <a:endParaRPr lang="ru-RU" dirty="0">
              <a:solidFill>
                <a:srgbClr val="1763A9"/>
              </a:solidFill>
            </a:endParaRPr>
          </a:p>
          <a:p>
            <a:r>
              <a:rPr lang="ru-RU" dirty="0" smtClean="0">
                <a:solidFill>
                  <a:srgbClr val="1763A9"/>
                </a:solidFill>
              </a:rPr>
              <a:t>- 180 </a:t>
            </a:r>
            <a:r>
              <a:rPr lang="ru-RU" dirty="0">
                <a:solidFill>
                  <a:srgbClr val="1763A9"/>
                </a:solidFill>
              </a:rPr>
              <a:t>мест банкетная посадка, 252 человека </a:t>
            </a:r>
            <a:r>
              <a:rPr lang="ru-RU" dirty="0" smtClean="0">
                <a:solidFill>
                  <a:srgbClr val="1763A9"/>
                </a:solidFill>
              </a:rPr>
              <a:t>– максимальная вместимость;</a:t>
            </a:r>
            <a:endParaRPr lang="ru-RU" dirty="0">
              <a:solidFill>
                <a:srgbClr val="1763A9"/>
              </a:solidFill>
            </a:endParaRPr>
          </a:p>
          <a:p>
            <a:r>
              <a:rPr lang="ru-RU" dirty="0">
                <a:solidFill>
                  <a:srgbClr val="1763A9"/>
                </a:solidFill>
              </a:rPr>
              <a:t> </a:t>
            </a:r>
            <a:r>
              <a:rPr lang="ru-RU" dirty="0" smtClean="0">
                <a:solidFill>
                  <a:srgbClr val="1763A9"/>
                </a:solidFill>
              </a:rPr>
              <a:t>- теплый </a:t>
            </a:r>
            <a:r>
              <a:rPr lang="ru-RU" dirty="0">
                <a:solidFill>
                  <a:srgbClr val="1763A9"/>
                </a:solidFill>
              </a:rPr>
              <a:t>переход в здание основного корпуса </a:t>
            </a:r>
            <a:r>
              <a:rPr lang="ru-RU" dirty="0" smtClean="0">
                <a:solidFill>
                  <a:srgbClr val="1763A9"/>
                </a:solidFill>
              </a:rPr>
              <a:t>отеля; </a:t>
            </a:r>
          </a:p>
          <a:p>
            <a:r>
              <a:rPr lang="ru-RU" dirty="0">
                <a:solidFill>
                  <a:srgbClr val="1763A9"/>
                </a:solidFill>
              </a:rPr>
              <a:t> </a:t>
            </a:r>
            <a:r>
              <a:rPr lang="ru-RU" dirty="0" smtClean="0">
                <a:solidFill>
                  <a:srgbClr val="1763A9"/>
                </a:solidFill>
              </a:rPr>
              <a:t>- консольный </a:t>
            </a:r>
            <a:r>
              <a:rPr lang="ru-RU" dirty="0">
                <a:solidFill>
                  <a:srgbClr val="1763A9"/>
                </a:solidFill>
              </a:rPr>
              <a:t>навес входной группы, для комфортной встречи </a:t>
            </a:r>
            <a:r>
              <a:rPr lang="ru-RU" dirty="0" smtClean="0">
                <a:solidFill>
                  <a:srgbClr val="1763A9"/>
                </a:solidFill>
              </a:rPr>
              <a:t>гостей;</a:t>
            </a:r>
            <a:endParaRPr lang="ru-RU" dirty="0">
              <a:solidFill>
                <a:srgbClr val="1763A9"/>
              </a:solidFill>
            </a:endParaRPr>
          </a:p>
          <a:p>
            <a:r>
              <a:rPr lang="ru-RU" dirty="0">
                <a:solidFill>
                  <a:srgbClr val="1763A9"/>
                </a:solidFill>
              </a:rPr>
              <a:t> </a:t>
            </a:r>
            <a:r>
              <a:rPr lang="ru-RU" dirty="0" smtClean="0">
                <a:solidFill>
                  <a:srgbClr val="1763A9"/>
                </a:solidFill>
              </a:rPr>
              <a:t>- возможность разделения </a:t>
            </a:r>
            <a:r>
              <a:rPr lang="ru-RU" dirty="0">
                <a:solidFill>
                  <a:srgbClr val="1763A9"/>
                </a:solidFill>
              </a:rPr>
              <a:t>общего </a:t>
            </a:r>
            <a:r>
              <a:rPr lang="ru-RU" dirty="0" smtClean="0">
                <a:solidFill>
                  <a:srgbClr val="1763A9"/>
                </a:solidFill>
              </a:rPr>
              <a:t>пространства </a:t>
            </a:r>
            <a:r>
              <a:rPr lang="ru-RU" dirty="0">
                <a:solidFill>
                  <a:srgbClr val="1763A9"/>
                </a:solidFill>
              </a:rPr>
              <a:t>на два </a:t>
            </a:r>
            <a:r>
              <a:rPr lang="ru-RU" dirty="0" smtClean="0">
                <a:solidFill>
                  <a:srgbClr val="1763A9"/>
                </a:solidFill>
              </a:rPr>
              <a:t>конференц-зала.</a:t>
            </a:r>
            <a:endParaRPr lang="ru-RU" dirty="0">
              <a:solidFill>
                <a:srgbClr val="1763A9"/>
              </a:solidFill>
            </a:endParaRPr>
          </a:p>
          <a:p>
            <a:r>
              <a:rPr lang="ru-RU" dirty="0">
                <a:solidFill>
                  <a:srgbClr val="1763A9"/>
                </a:solidFill>
              </a:rPr>
              <a:t> 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 bwMode="auto">
          <a:xfrm>
            <a:off x="900113" y="2682875"/>
            <a:ext cx="7056437" cy="3827463"/>
            <a:chOff x="567" y="1690"/>
            <a:chExt cx="4445" cy="2411"/>
          </a:xfrm>
          <a:effectLst>
            <a:outerShdw blurRad="88900" dir="8400000" sx="103000" sy="103000" algn="ctr" rotWithShape="0">
              <a:srgbClr val="00518E"/>
            </a:outerShdw>
          </a:effectLst>
        </p:grpSpPr>
        <p:sp>
          <p:nvSpPr>
            <p:cNvPr id="12" name="AutoShape 10"/>
            <p:cNvSpPr>
              <a:spLocks noChangeAspect="1" noChangeArrowheads="1" noTextEdit="1"/>
            </p:cNvSpPr>
            <p:nvPr/>
          </p:nvSpPr>
          <p:spPr bwMode="auto">
            <a:xfrm>
              <a:off x="567" y="1690"/>
              <a:ext cx="4445" cy="2411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35921" dir="2700000" algn="ctr" rotWithShape="0">
                <a:srgbClr val="F8F8F8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3798"/>
              <a:ext cx="342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3798"/>
              <a:ext cx="49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3798"/>
              <a:ext cx="49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" y="3798"/>
              <a:ext cx="49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3798"/>
              <a:ext cx="49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" y="3798"/>
              <a:ext cx="49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3798"/>
              <a:ext cx="49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3798"/>
              <a:ext cx="49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798"/>
              <a:ext cx="49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3798"/>
              <a:ext cx="15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3377"/>
              <a:ext cx="342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3377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3377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" y="3377"/>
              <a:ext cx="49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3377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" y="3377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28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3377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3377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377"/>
              <a:ext cx="49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9" name="Picture 31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3377"/>
              <a:ext cx="159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0" name="Picture 32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2955"/>
              <a:ext cx="34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2955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2955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3" name="Picture 35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" y="2955"/>
              <a:ext cx="490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4" name="Picture 36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2955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5" name="Picture 37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" y="2955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6" name="Picture 38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2955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7" name="Picture 39"/>
            <p:cNvPicPr>
              <a:picLocks noChangeAspect="1" noChangeArrowheads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2955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8" name="Picture 40"/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2955"/>
              <a:ext cx="490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9" name="Picture 41"/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2955"/>
              <a:ext cx="159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0" name="Picture 42"/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2533"/>
              <a:ext cx="34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1" name="Picture 43"/>
            <p:cNvPicPr>
              <a:picLocks noChangeAspect="1"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2533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2" name="Picture 44"/>
            <p:cNvPicPr>
              <a:picLocks noChangeAspect="1" noChangeArrowheads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2533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3" name="Picture 45"/>
            <p:cNvPicPr>
              <a:picLocks noChangeAspect="1" noChangeArrowheads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" y="2533"/>
              <a:ext cx="490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4" name="Picture 46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2533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5" name="Picture 47"/>
            <p:cNvPicPr>
              <a:picLocks noChangeAspect="1" noChangeArrowheads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" y="2533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6" name="Picture 48"/>
            <p:cNvPicPr>
              <a:picLocks noChangeAspect="1" noChangeArrowheads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2533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7" name="Picture 49"/>
            <p:cNvPicPr>
              <a:picLocks noChangeAspect="1" noChangeArrowheads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2533"/>
              <a:ext cx="49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8" name="Picture 50"/>
            <p:cNvPicPr>
              <a:picLocks noChangeAspect="1" noChangeArrowheads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2533"/>
              <a:ext cx="490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9" name="Picture 51"/>
            <p:cNvPicPr>
              <a:picLocks noChangeAspect="1" noChangeArrowheads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2533"/>
              <a:ext cx="159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" name="Picture 52"/>
            <p:cNvPicPr>
              <a:picLocks noChangeAspect="1" noChangeArrowheads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2112"/>
              <a:ext cx="342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1" name="Picture 53"/>
            <p:cNvPicPr>
              <a:picLocks noChangeAspect="1" noChangeArrowheads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2112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2" name="Picture 54"/>
            <p:cNvPicPr>
              <a:picLocks noChangeAspect="1" noChangeArrowheads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2112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3" name="Picture 55"/>
            <p:cNvPicPr>
              <a:picLocks noChangeAspect="1" noChangeArrowheads="1"/>
            </p:cNvPicPr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" y="2112"/>
              <a:ext cx="49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4" name="Picture 56"/>
            <p:cNvPicPr>
              <a:picLocks noChangeAspect="1" noChangeArrowheads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2112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5" name="Picture 57"/>
            <p:cNvPicPr>
              <a:picLocks noChangeAspect="1" noChangeArrowheads="1"/>
            </p:cNvPicPr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" y="2112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6" name="Picture 58"/>
            <p:cNvPicPr>
              <a:picLocks noChangeAspect="1" noChangeArrowheads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2112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7" name="Picture 59"/>
            <p:cNvPicPr>
              <a:picLocks noChangeAspect="1" noChangeArrowheads="1"/>
            </p:cNvPicPr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2112"/>
              <a:ext cx="49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8" name="Picture 60"/>
            <p:cNvPicPr>
              <a:picLocks noChangeAspect="1" noChangeArrowheads="1"/>
            </p:cNvPicPr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2112"/>
              <a:ext cx="49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9" name="Picture 61"/>
            <p:cNvPicPr>
              <a:picLocks noChangeAspect="1" noChangeArrowheads="1"/>
            </p:cNvPicPr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2112"/>
              <a:ext cx="159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0" name="Picture 62"/>
            <p:cNvPicPr>
              <a:picLocks noChangeAspect="1" noChangeArrowheads="1"/>
            </p:cNvPicPr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1694"/>
              <a:ext cx="342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1" name="Picture 63"/>
            <p:cNvPicPr>
              <a:picLocks noChangeAspect="1" noChangeArrowheads="1"/>
            </p:cNvPicPr>
            <p:nvPr/>
          </p:nvPicPr>
          <p:blipFill>
            <a:blip r:embed="rId5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1694"/>
              <a:ext cx="49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2" name="Picture 64"/>
            <p:cNvPicPr>
              <a:picLocks noChangeAspect="1" noChangeArrowheads="1"/>
            </p:cNvPicPr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1694"/>
              <a:ext cx="49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3" name="Picture 65"/>
            <p:cNvPicPr>
              <a:picLocks noChangeAspect="1" noChangeArrowheads="1"/>
            </p:cNvPicPr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" y="1694"/>
              <a:ext cx="490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4" name="Picture 66"/>
            <p:cNvPicPr>
              <a:picLocks noChangeAspect="1" noChangeArrowheads="1"/>
            </p:cNvPicPr>
            <p:nvPr/>
          </p:nvPicPr>
          <p:blipFill>
            <a:blip r:embed="rId5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1694"/>
              <a:ext cx="49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5" name="Picture 67"/>
            <p:cNvPicPr>
              <a:picLocks noChangeAspect="1" noChangeArrowheads="1"/>
            </p:cNvPicPr>
            <p:nvPr/>
          </p:nvPicPr>
          <p:blipFill>
            <a:blip r:embed="rId5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" y="1694"/>
              <a:ext cx="49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6" name="Picture 68"/>
            <p:cNvPicPr>
              <a:picLocks noChangeAspect="1" noChangeArrowheads="1"/>
            </p:cNvPicPr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1694"/>
              <a:ext cx="49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7" name="Picture 69"/>
            <p:cNvPicPr>
              <a:picLocks noChangeAspect="1" noChangeArrowheads="1"/>
            </p:cNvPicPr>
            <p:nvPr/>
          </p:nvPicPr>
          <p:blipFill>
            <a:blip r:embed="rId6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1694"/>
              <a:ext cx="49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8" name="Picture 70"/>
            <p:cNvPicPr>
              <a:picLocks noChangeAspect="1" noChangeArrowheads="1"/>
            </p:cNvPicPr>
            <p:nvPr/>
          </p:nvPicPr>
          <p:blipFill>
            <a:blip r:embed="rId6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1694"/>
              <a:ext cx="490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9" name="Picture 71"/>
            <p:cNvPicPr>
              <a:picLocks noChangeAspect="1" noChangeArrowheads="1"/>
            </p:cNvPicPr>
            <p:nvPr/>
          </p:nvPicPr>
          <p:blipFill>
            <a:blip r:embed="rId6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1694"/>
              <a:ext cx="159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6986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038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+mn-lt"/>
              </a:rPr>
              <a:t>Финансовые показатели проекта</a:t>
            </a:r>
            <a:endParaRPr lang="ru-RU" sz="24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6773"/>
            <a:ext cx="7704856" cy="490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420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31224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+mj-lt"/>
              </a:rPr>
              <a:t>СОЗДАНИЕ САНАТОРНО-ОЗДОРОВИТЕЛЬНОГО КОМПЛЕКСА «ЭЛЕКТРА»</a:t>
            </a:r>
            <a:r>
              <a:rPr lang="ru-RU" sz="2000" b="1" i="1" dirty="0">
                <a:solidFill>
                  <a:srgbClr val="0070C0"/>
                </a:solidFill>
                <a:latin typeface="+mj-lt"/>
              </a:rPr>
              <a:t/>
            </a:r>
            <a:br>
              <a:rPr lang="ru-RU" sz="2000" b="1" i="1" dirty="0">
                <a:solidFill>
                  <a:srgbClr val="0070C0"/>
                </a:solidFill>
                <a:latin typeface="+mj-lt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+mj-lt"/>
              </a:rPr>
              <a:t>ООО </a:t>
            </a:r>
            <a:r>
              <a:rPr lang="ru-RU" sz="2000" b="1" i="1" dirty="0">
                <a:solidFill>
                  <a:srgbClr val="0070C0"/>
                </a:solidFill>
                <a:latin typeface="+mj-lt"/>
              </a:rPr>
              <a:t>«Гранд Байкал»</a:t>
            </a:r>
            <a:r>
              <a:rPr lang="ru-RU" sz="1400" b="1" i="1" dirty="0">
                <a:solidFill>
                  <a:srgbClr val="00518E"/>
                </a:solidFill>
              </a:rPr>
              <a:t/>
            </a:r>
            <a:br>
              <a:rPr lang="ru-RU" sz="1400" b="1" i="1" dirty="0">
                <a:solidFill>
                  <a:srgbClr val="00518E"/>
                </a:solidFill>
              </a:rPr>
            </a:br>
            <a:r>
              <a:rPr lang="ru-RU" sz="1800" b="1" i="1" dirty="0">
                <a:solidFill>
                  <a:srgbClr val="00518E"/>
                </a:solidFill>
              </a:rPr>
              <a:t/>
            </a:r>
            <a:br>
              <a:rPr lang="ru-RU" sz="1800" b="1" i="1" dirty="0">
                <a:solidFill>
                  <a:srgbClr val="00518E"/>
                </a:solidFill>
              </a:rPr>
            </a:br>
            <a:endParaRPr lang="ru-RU" sz="1800" b="1" i="1" dirty="0">
              <a:solidFill>
                <a:srgbClr val="00518E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76864" cy="4608512"/>
          </a:xfrm>
          <a:prstGeom prst="rect">
            <a:avLst/>
          </a:prstGeom>
          <a:noFill/>
          <a:ln>
            <a:noFill/>
          </a:ln>
          <a:effectLst>
            <a:outerShdw blurRad="25400" dir="5400000" sx="102000" sy="102000" algn="ctr" rotWithShape="0">
              <a:srgbClr val="1763A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661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5" y="1412776"/>
            <a:ext cx="8146070" cy="4713387"/>
          </a:xfrm>
          <a:prstGeom prst="rect">
            <a:avLst/>
          </a:prstGeom>
          <a:noFill/>
          <a:ln>
            <a:noFill/>
          </a:ln>
          <a:effectLst>
            <a:outerShdw blurRad="12700" dir="2400000" sx="101000" sy="101000" algn="ctr" rotWithShape="0">
              <a:srgbClr val="1763A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4AFAF0-3A93-4AB0-AA7A-54C963AF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57038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n-lt"/>
              </a:defRPr>
            </a:lvl1pPr>
          </a:lstStyle>
          <a:p>
            <a:pPr algn="ctr"/>
            <a:r>
              <a:rPr lang="ru-RU" sz="2400" dirty="0" smtClean="0">
                <a:cs typeface="Clear Sans Medium" panose="020B0603030202020304" pitchFamily="34" charset="0"/>
              </a:rPr>
              <a:t>     </a:t>
            </a:r>
            <a:r>
              <a:rPr lang="ru-RU" sz="2400" b="1" i="1" dirty="0" smtClean="0">
                <a:solidFill>
                  <a:srgbClr val="0070C0"/>
                </a:solidFill>
                <a:cs typeface="Clear Sans Medium" panose="020B0603030202020304" pitchFamily="34" charset="0"/>
              </a:rPr>
              <a:t>Архитектурно-планировочная </a:t>
            </a:r>
            <a:r>
              <a:rPr lang="ru-RU" sz="2400" b="1" i="1" dirty="0">
                <a:solidFill>
                  <a:srgbClr val="0070C0"/>
                </a:solidFill>
                <a:cs typeface="Clear Sans Medium" panose="020B0603030202020304" pitchFamily="34" charset="0"/>
              </a:rPr>
              <a:t>концепция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1983037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eremeevaml\Desktop\Без имени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92696"/>
            <a:ext cx="8369675" cy="5976664"/>
          </a:xfrm>
          <a:prstGeom prst="rect">
            <a:avLst/>
          </a:prstGeom>
          <a:noFill/>
          <a:effectLst>
            <a:outerShdw blurRad="88900" dir="6000000" sx="101000" sy="101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463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133616" cy="54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38437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51155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4B69D8E-FAF1-7541-AAB0-48E07340132D}"/>
              </a:ext>
            </a:extLst>
          </p:cNvPr>
          <p:cNvSpPr txBox="1"/>
          <p:nvPr/>
        </p:nvSpPr>
        <p:spPr>
          <a:xfrm>
            <a:off x="4161171" y="1808820"/>
            <a:ext cx="4896544" cy="490011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10800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marL="342900" lvl="0" indent="-342900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0" spc="-4" dirty="0">
                <a:solidFill>
                  <a:srgbClr val="1763A9"/>
                </a:solidFill>
                <a:latin typeface="+mn-lt"/>
                <a:cs typeface="Clear Sans" panose="020B0503030202020304" pitchFamily="34" charset="0"/>
              </a:rPr>
              <a:t>Решение задачи </a:t>
            </a:r>
            <a:r>
              <a:rPr lang="ru-RU" sz="1600" b="0" spc="-4" dirty="0" smtClean="0">
                <a:solidFill>
                  <a:srgbClr val="1763A9"/>
                </a:solidFill>
                <a:latin typeface="+mn-lt"/>
                <a:cs typeface="Clear Sans" panose="020B0503030202020304" pitchFamily="34" charset="0"/>
              </a:rPr>
              <a:t>Президента </a:t>
            </a:r>
            <a:r>
              <a:rPr lang="ru-RU" sz="1600" b="0" spc="-4" dirty="0">
                <a:solidFill>
                  <a:srgbClr val="1763A9"/>
                </a:solidFill>
                <a:latin typeface="+mn-lt"/>
                <a:cs typeface="Clear Sans" panose="020B0503030202020304" pitchFamily="34" charset="0"/>
              </a:rPr>
              <a:t>по увеличению программ реабилитации в санаториях, поддержание здоровья у населения.</a:t>
            </a:r>
          </a:p>
          <a:p>
            <a:pPr marL="342900" lvl="0" indent="-342900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0" spc="-4" dirty="0">
                <a:solidFill>
                  <a:srgbClr val="1763A9"/>
                </a:solidFill>
                <a:latin typeface="+mn-lt"/>
                <a:cs typeface="Clear Sans" panose="020B0503030202020304" pitchFamily="34" charset="0"/>
              </a:rPr>
              <a:t>Создание порядка 200 дополнительных новых рабочих мест, развитее партнеров для сопутствующих бизнесов</a:t>
            </a:r>
          </a:p>
          <a:p>
            <a:pPr marL="342900" lvl="0" indent="-342900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0" spc="-4" dirty="0">
                <a:solidFill>
                  <a:srgbClr val="1763A9"/>
                </a:solidFill>
                <a:latin typeface="+mn-lt"/>
                <a:cs typeface="Clear Sans" panose="020B0503030202020304" pitchFamily="34" charset="0"/>
              </a:rPr>
              <a:t>Развитие медицинского туризма.</a:t>
            </a:r>
          </a:p>
          <a:p>
            <a:pPr marL="342900" indent="-342900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0" spc="-4" dirty="0">
                <a:solidFill>
                  <a:srgbClr val="1763A9"/>
                </a:solidFill>
                <a:latin typeface="+mn-lt"/>
                <a:cs typeface="Clear Sans" panose="020B0503030202020304" pitchFamily="34" charset="0"/>
              </a:rPr>
              <a:t>Формирование культуры на поддержание </a:t>
            </a:r>
            <a:r>
              <a:rPr lang="ru-RU" sz="1600" b="0" spc="-4" dirty="0" smtClean="0">
                <a:solidFill>
                  <a:srgbClr val="1763A9"/>
                </a:solidFill>
                <a:latin typeface="+mn-lt"/>
                <a:cs typeface="Clear Sans" panose="020B0503030202020304" pitchFamily="34" charset="0"/>
              </a:rPr>
              <a:t>здоровья.</a:t>
            </a:r>
            <a:endParaRPr lang="en-US" sz="1600" b="0" spc="-4" dirty="0">
              <a:solidFill>
                <a:srgbClr val="1763A9"/>
              </a:solidFill>
              <a:latin typeface="+mn-lt"/>
              <a:cs typeface="Clear Sans" panose="020B0503030202020304" pitchFamily="34" charset="0"/>
            </a:endParaRPr>
          </a:p>
          <a:p>
            <a:pPr marL="342900" indent="-342900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0" spc="-4" dirty="0">
                <a:solidFill>
                  <a:srgbClr val="1763A9"/>
                </a:solidFill>
                <a:latin typeface="+mn-lt"/>
                <a:cs typeface="Clear Sans" panose="020B0503030202020304" pitchFamily="34" charset="0"/>
              </a:rPr>
              <a:t>Планируем принимать в регионе до 3 млн туристов (к 2025 г</a:t>
            </a:r>
            <a:r>
              <a:rPr lang="ru-RU" sz="1600" b="0" spc="-4" dirty="0" smtClean="0">
                <a:solidFill>
                  <a:srgbClr val="1763A9"/>
                </a:solidFill>
                <a:latin typeface="+mn-lt"/>
                <a:cs typeface="Clear Sans" panose="020B0503030202020304" pitchFamily="34" charset="0"/>
              </a:rPr>
              <a:t>.).</a:t>
            </a:r>
            <a:endParaRPr lang="ru-RU" sz="1600" b="0" spc="-4" dirty="0">
              <a:solidFill>
                <a:srgbClr val="1763A9"/>
              </a:solidFill>
              <a:latin typeface="+mn-lt"/>
              <a:cs typeface="Clear Sans" panose="020B0503030202020304" pitchFamily="34" charset="0"/>
            </a:endParaRPr>
          </a:p>
          <a:p>
            <a:pPr marL="342900" indent="-342900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0" spc="-4" dirty="0">
                <a:solidFill>
                  <a:srgbClr val="1763A9"/>
                </a:solidFill>
                <a:latin typeface="+mn-lt"/>
                <a:cs typeface="Clear Sans" panose="020B0503030202020304" pitchFamily="34" charset="0"/>
              </a:rPr>
              <a:t>Данный проект выводит на рынок Иркутска и области новый продукт</a:t>
            </a:r>
            <a:r>
              <a:rPr lang="ru-RU" sz="1600" b="0" spc="-4" dirty="0" smtClean="0">
                <a:solidFill>
                  <a:srgbClr val="1763A9"/>
                </a:solidFill>
                <a:latin typeface="+mn-lt"/>
                <a:cs typeface="Clear Sans" panose="020B0503030202020304" pitchFamily="34" charset="0"/>
              </a:rPr>
              <a:t>. </a:t>
            </a:r>
            <a:endParaRPr lang="ru-RU" sz="1600" b="0" spc="-4" dirty="0">
              <a:solidFill>
                <a:srgbClr val="1763A9"/>
              </a:solidFill>
              <a:latin typeface="+mn-lt"/>
              <a:cs typeface="Clear Sans" panose="020B0503030202020304" pitchFamily="34" charset="0"/>
            </a:endParaRPr>
          </a:p>
          <a:p>
            <a:pPr marL="342900" indent="-342900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0" spc="-4" dirty="0">
                <a:solidFill>
                  <a:srgbClr val="1763A9"/>
                </a:solidFill>
                <a:latin typeface="+mn-lt"/>
                <a:cs typeface="Clear Sans" panose="020B0503030202020304" pitchFamily="34" charset="0"/>
              </a:rPr>
              <a:t>Дополнительные ежегодные отчисления в бюджеты и фонды РФ различных </a:t>
            </a:r>
            <a:r>
              <a:rPr lang="ru-RU" sz="1600" b="0" spc="-4" dirty="0" smtClean="0">
                <a:solidFill>
                  <a:srgbClr val="1763A9"/>
                </a:solidFill>
                <a:latin typeface="+mn-lt"/>
                <a:cs typeface="Clear Sans" panose="020B0503030202020304" pitchFamily="34" charset="0"/>
              </a:rPr>
              <a:t>уровней.</a:t>
            </a:r>
            <a:endParaRPr lang="ru-RU" sz="1600" b="0" spc="-4" dirty="0">
              <a:solidFill>
                <a:srgbClr val="1763A9"/>
              </a:solidFill>
              <a:latin typeface="+mn-lt"/>
              <a:cs typeface="Clear Sans" panose="020B0503030202020304" pitchFamily="34" charset="0"/>
            </a:endParaRPr>
          </a:p>
          <a:p>
            <a:pPr marL="342900" indent="-342900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rgbClr val="1763A9"/>
                </a:solidFill>
                <a:latin typeface="+mn-lt"/>
                <a:cs typeface="Clear Sans" panose="020B0503030202020304" pitchFamily="34" charset="0"/>
              </a:rPr>
              <a:t>При реализации Проекта ставится цель - соответствие «зеленым стандартам» (LEED и BREAM) на мировом </a:t>
            </a:r>
            <a:r>
              <a:rPr lang="ru-RU" sz="1600" b="0" dirty="0" smtClean="0">
                <a:solidFill>
                  <a:srgbClr val="1763A9"/>
                </a:solidFill>
                <a:latin typeface="+mn-lt"/>
                <a:cs typeface="Clear Sans" panose="020B0503030202020304" pitchFamily="34" charset="0"/>
              </a:rPr>
              <a:t>уровне. </a:t>
            </a:r>
            <a:endParaRPr lang="ru-RU" sz="1600" b="0" dirty="0">
              <a:solidFill>
                <a:srgbClr val="1763A9"/>
              </a:solidFill>
              <a:latin typeface="+mn-lt"/>
              <a:cs typeface="Clear Sans" panose="020B0503030202020304" pitchFamily="3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4AFAF0-3A93-4AB0-AA7A-54C963AF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7920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n-lt"/>
              </a:defRPr>
            </a:lvl1pPr>
          </a:lstStyle>
          <a:p>
            <a:pPr algn="ctr"/>
            <a:r>
              <a:rPr lang="ru-RU" sz="2400" b="1" i="1" dirty="0">
                <a:solidFill>
                  <a:srgbClr val="0070C0"/>
                </a:solidFill>
                <a:cs typeface="Clear Sans Medium" panose="020B0603030202020304" pitchFamily="34" charset="0"/>
              </a:rPr>
              <a:t>Эффекты от реализации проекта </a:t>
            </a:r>
            <a:r>
              <a:rPr lang="en-US" sz="2400" b="1" i="1" dirty="0">
                <a:solidFill>
                  <a:srgbClr val="0070C0"/>
                </a:solidFill>
                <a:cs typeface="Clear Sans Medium" panose="020B0603030202020304" pitchFamily="34" charset="0"/>
              </a:rPr>
              <a:t>NPV – </a:t>
            </a:r>
            <a:r>
              <a:rPr lang="ru-RU" sz="2400" b="1" i="1" dirty="0">
                <a:solidFill>
                  <a:srgbClr val="0070C0"/>
                </a:solidFill>
                <a:cs typeface="Clear Sans Medium" panose="020B0603030202020304" pitchFamily="34" charset="0"/>
              </a:rPr>
              <a:t>123,5 млн руб., </a:t>
            </a:r>
            <a:r>
              <a:rPr lang="ru-RU" sz="2400" b="1" i="1" dirty="0" smtClean="0">
                <a:solidFill>
                  <a:srgbClr val="0070C0"/>
                </a:solidFill>
                <a:cs typeface="Clear Sans Medium" panose="020B0603030202020304" pitchFamily="34" charset="0"/>
              </a:rPr>
              <a:t>срок </a:t>
            </a:r>
            <a:r>
              <a:rPr lang="ru-RU" sz="2400" b="1" i="1" dirty="0">
                <a:solidFill>
                  <a:srgbClr val="0070C0"/>
                </a:solidFill>
                <a:cs typeface="Clear Sans Medium" panose="020B0603030202020304" pitchFamily="34" charset="0"/>
              </a:rPr>
              <a:t>окупаемости 14 лет </a:t>
            </a:r>
          </a:p>
        </p:txBody>
      </p:sp>
    </p:spTree>
    <p:extLst>
      <p:ext uri="{BB962C8B-B14F-4D97-AF65-F5344CB8AC3E}">
        <p14:creationId xmlns:p14="http://schemas.microsoft.com/office/powerpoint/2010/main" val="4073825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+mj-lt"/>
              </a:rPr>
              <a:t>Создание комфортной туристической среды. Развитие территории </a:t>
            </a:r>
            <a:br>
              <a:rPr lang="ru-RU" b="1" i="1" dirty="0" smtClean="0">
                <a:solidFill>
                  <a:srgbClr val="0070C0"/>
                </a:solidFill>
                <a:latin typeface="+mj-lt"/>
              </a:rPr>
            </a:br>
            <a:r>
              <a:rPr lang="ru-RU" b="1" i="1" dirty="0" smtClean="0">
                <a:solidFill>
                  <a:srgbClr val="0070C0"/>
                </a:solidFill>
                <a:latin typeface="+mj-lt"/>
              </a:rPr>
              <a:t>«Зеленый мыс»</a:t>
            </a:r>
            <a:endParaRPr lang="ru-RU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916832"/>
            <a:ext cx="4104456" cy="3078342"/>
          </a:xfrm>
          <a:prstGeom prst="rect">
            <a:avLst/>
          </a:prstGeom>
          <a:noFill/>
          <a:ln>
            <a:noFill/>
          </a:ln>
          <a:effectLst>
            <a:outerShdw blurRad="88900" dir="6000000" sx="103000" sy="103000" algn="ctr" rotWithShape="0">
              <a:srgbClr val="1763A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449268" cy="3043088"/>
          </a:xfrm>
          <a:prstGeom prst="rect">
            <a:avLst/>
          </a:prstGeom>
          <a:noFill/>
          <a:ln>
            <a:noFill/>
          </a:ln>
          <a:effectLst>
            <a:outerShdw blurRad="88900" dir="6000000" sx="101000" sy="101000" algn="tl" rotWithShape="0">
              <a:srgbClr val="1763A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625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Состав проекта «Зеленый мыс»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42792" cy="44973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Объем инвестиций – 6,7 млрд. руб.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1763A9"/>
                </a:solidFill>
              </a:rPr>
              <a:t>Отель 4* включающий 300 номеров: 200 в основном, 100 в шале;</a:t>
            </a:r>
          </a:p>
          <a:p>
            <a:r>
              <a:rPr lang="ru-RU" sz="2000" dirty="0" smtClean="0">
                <a:solidFill>
                  <a:srgbClr val="1763A9"/>
                </a:solidFill>
              </a:rPr>
              <a:t>Общая площадь зданий отеля – 27,6 тыс. м2;</a:t>
            </a:r>
          </a:p>
          <a:p>
            <a:r>
              <a:rPr lang="ru-RU" sz="2000" dirty="0" smtClean="0">
                <a:solidFill>
                  <a:srgbClr val="1763A9"/>
                </a:solidFill>
              </a:rPr>
              <a:t>Административное здание  -3,2 тыс. м2;</a:t>
            </a:r>
          </a:p>
          <a:p>
            <a:r>
              <a:rPr lang="ru-RU" sz="2000" dirty="0" smtClean="0">
                <a:solidFill>
                  <a:srgbClr val="1763A9"/>
                </a:solidFill>
              </a:rPr>
              <a:t>Ресторан «На воде» - 825 м2;</a:t>
            </a:r>
          </a:p>
          <a:p>
            <a:r>
              <a:rPr lang="ru-RU" sz="2000" dirty="0" smtClean="0">
                <a:solidFill>
                  <a:srgbClr val="1763A9"/>
                </a:solidFill>
              </a:rPr>
              <a:t>4 виллы – 1 тыс. м2;</a:t>
            </a:r>
          </a:p>
          <a:p>
            <a:r>
              <a:rPr lang="ru-RU" sz="2000" dirty="0" smtClean="0">
                <a:solidFill>
                  <a:srgbClr val="1763A9"/>
                </a:solidFill>
              </a:rPr>
              <a:t>26 коттеджей;</a:t>
            </a:r>
          </a:p>
          <a:p>
            <a:r>
              <a:rPr lang="ru-RU" sz="2000" dirty="0" smtClean="0">
                <a:solidFill>
                  <a:srgbClr val="1763A9"/>
                </a:solidFill>
              </a:rPr>
              <a:t>Срок сдачи 3 квартал 2026 г.</a:t>
            </a:r>
          </a:p>
          <a:p>
            <a:endParaRPr lang="ru-RU" sz="2000" dirty="0">
              <a:solidFill>
                <a:srgbClr val="00518E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8089"/>
            <a:ext cx="3961376" cy="4568074"/>
          </a:xfrm>
          <a:prstGeom prst="rect">
            <a:avLst/>
          </a:prstGeom>
          <a:noFill/>
          <a:ln>
            <a:noFill/>
          </a:ln>
          <a:effectLst>
            <a:outerShdw blurRad="88900" dir="6000000" sx="102000" sy="102000" algn="ctr" rotWithShape="0">
              <a:srgbClr val="007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184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128792" cy="121605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+mj-lt"/>
              </a:rPr>
              <a:t>ОСНОВНЫЕ МЕРОРПРИЯТИЯ ГЕНЕРАЛЬНОГО ПЛАНА </a:t>
            </a:r>
            <a:br>
              <a:rPr lang="ru-RU" sz="2000" b="1" i="1" dirty="0" smtClean="0">
                <a:solidFill>
                  <a:srgbClr val="0070C0"/>
                </a:solidFill>
                <a:latin typeface="+mj-lt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+mj-lt"/>
              </a:rPr>
              <a:t>Листвянского Муниципального образования</a:t>
            </a:r>
            <a:endParaRPr lang="ru-RU" sz="2000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7" name="Picture 3" descr="\\SRV-VM3\econom (shared)$\Отдел СРПТуризма\Зуева Татьяна Витальевна\БайкалТур\фото\листвян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325544" cy="4883696"/>
          </a:xfrm>
          <a:prstGeom prst="rect">
            <a:avLst/>
          </a:prstGeom>
          <a:noFill/>
          <a:effectLst>
            <a:outerShdw blurRad="76200" dir="6000000" sx="102000" sy="102000" algn="ctr" rotWithShape="0">
              <a:srgbClr val="1763A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2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4868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Рабочий поселок Листвянка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229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3" y="1124744"/>
            <a:ext cx="8452486" cy="537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9885"/>
            <a:ext cx="2088232" cy="1990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9200"/>
            <a:ext cx="1944214" cy="194421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9885"/>
            <a:ext cx="2088232" cy="1973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9" y="2492897"/>
            <a:ext cx="2808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763A9"/>
                </a:solidFill>
              </a:rPr>
              <a:t>Речной вокзал,</a:t>
            </a:r>
          </a:p>
          <a:p>
            <a:r>
              <a:rPr lang="ru-RU" dirty="0">
                <a:solidFill>
                  <a:srgbClr val="1763A9"/>
                </a:solidFill>
              </a:rPr>
              <a:t>порт для крупных судов - </a:t>
            </a:r>
            <a:r>
              <a:rPr lang="ru-RU" dirty="0" smtClean="0">
                <a:solidFill>
                  <a:srgbClr val="1763A9"/>
                </a:solidFill>
              </a:rPr>
              <a:t>р.п</a:t>
            </a:r>
            <a:r>
              <a:rPr lang="ru-RU" dirty="0">
                <a:solidFill>
                  <a:srgbClr val="1763A9"/>
                </a:solidFill>
              </a:rPr>
              <a:t>. Листвянка</a:t>
            </a:r>
          </a:p>
        </p:txBody>
      </p:sp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40768"/>
            <a:ext cx="223224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57831" y="1772816"/>
            <a:ext cx="5196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763A9"/>
                </a:solidFill>
              </a:rPr>
              <a:t>- </a:t>
            </a:r>
            <a:r>
              <a:rPr lang="ru-RU" i="1" dirty="0" smtClean="0">
                <a:solidFill>
                  <a:srgbClr val="1763A9"/>
                </a:solidFill>
              </a:rPr>
              <a:t>Здравоохранение: ФАПы р.п. Листвянка, п. Никола, п. Большие Коты.</a:t>
            </a:r>
          </a:p>
          <a:p>
            <a:r>
              <a:rPr lang="ru-RU" i="1" dirty="0" smtClean="0">
                <a:solidFill>
                  <a:srgbClr val="1763A9"/>
                </a:solidFill>
              </a:rPr>
              <a:t>- Образование: расширение СОШ на 30 мест, ДДУ п. Никола 30 мест, р.п. Листвянка  30 мест.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1763A9"/>
                </a:solidFill>
              </a:rPr>
              <a:t>КДЦ на 300 мест. 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1763A9"/>
                </a:solidFill>
              </a:rPr>
              <a:t>Спортивный объект на 300 м2. 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1763A9"/>
                </a:solidFill>
              </a:rPr>
              <a:t>Горнолыжный </a:t>
            </a:r>
            <a:r>
              <a:rPr lang="ru-RU" i="1" dirty="0">
                <a:solidFill>
                  <a:srgbClr val="1763A9"/>
                </a:solidFill>
              </a:rPr>
              <a:t>комплекс - </a:t>
            </a:r>
            <a:r>
              <a:rPr lang="ru-RU" i="1" dirty="0" smtClean="0">
                <a:solidFill>
                  <a:srgbClr val="1763A9"/>
                </a:solidFill>
              </a:rPr>
              <a:t>п. Никола.</a:t>
            </a:r>
            <a:endParaRPr lang="ru-RU" i="1" dirty="0">
              <a:solidFill>
                <a:srgbClr val="1763A9"/>
              </a:solidFill>
            </a:endParaRPr>
          </a:p>
          <a:p>
            <a:r>
              <a:rPr lang="ru-RU" i="1" dirty="0" smtClean="0">
                <a:solidFill>
                  <a:srgbClr val="1763A9"/>
                </a:solidFill>
              </a:rPr>
              <a:t>- Смотровые </a:t>
            </a:r>
            <a:r>
              <a:rPr lang="ru-RU" i="1" dirty="0">
                <a:solidFill>
                  <a:srgbClr val="1763A9"/>
                </a:solidFill>
              </a:rPr>
              <a:t>площадки - </a:t>
            </a:r>
            <a:r>
              <a:rPr lang="ru-RU" i="1" dirty="0" smtClean="0">
                <a:solidFill>
                  <a:srgbClr val="1763A9"/>
                </a:solidFill>
              </a:rPr>
              <a:t>р.п</a:t>
            </a:r>
            <a:r>
              <a:rPr lang="ru-RU" i="1" dirty="0">
                <a:solidFill>
                  <a:srgbClr val="1763A9"/>
                </a:solidFill>
              </a:rPr>
              <a:t>. </a:t>
            </a:r>
            <a:r>
              <a:rPr lang="ru-RU" i="1" dirty="0" smtClean="0">
                <a:solidFill>
                  <a:srgbClr val="1763A9"/>
                </a:solidFill>
              </a:rPr>
              <a:t>Листвянка.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7" y="1268760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1763A9"/>
                </a:solidFill>
              </a:rPr>
              <a:t>ИНВЕСТИЦИОННЫЕ ПРОЕКТЫ </a:t>
            </a:r>
          </a:p>
        </p:txBody>
      </p:sp>
    </p:spTree>
    <p:extLst>
      <p:ext uri="{BB962C8B-B14F-4D97-AF65-F5344CB8AC3E}">
        <p14:creationId xmlns:p14="http://schemas.microsoft.com/office/powerpoint/2010/main" val="2064814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78921978"/>
              </p:ext>
            </p:extLst>
          </p:nvPr>
        </p:nvGraphicFramePr>
        <p:xfrm>
          <a:off x="-468560" y="764705"/>
          <a:ext cx="9499038" cy="612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49" y="836712"/>
            <a:ext cx="8255351" cy="936104"/>
          </a:xfrm>
        </p:spPr>
        <p:txBody>
          <a:bodyPr anchor="t">
            <a:norm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Временная шкала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41033"/>
            <a:ext cx="2781567" cy="1528326"/>
          </a:xfrm>
          <a:prstGeom prst="rect">
            <a:avLst/>
          </a:prstGeom>
          <a:noFill/>
          <a:ln>
            <a:noFill/>
          </a:ln>
          <a:effectLst>
            <a:outerShdw blurRad="88900" dir="6600000" sx="103000" sy="103000" algn="ctr" rotWithShape="0">
              <a:srgbClr val="1763A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eremeevaml\Desktop\1658278817_37-kartinkin-net-p-legenda-baikala-listvyanka-priroda-krasivo-3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31844"/>
            <a:ext cx="2952328" cy="1518676"/>
          </a:xfrm>
          <a:prstGeom prst="rect">
            <a:avLst/>
          </a:prstGeom>
          <a:noFill/>
          <a:effectLst>
            <a:outerShdw blurRad="101600" dir="6000000" sx="102000" sy="102000" algn="ctr" rotWithShape="0">
              <a:srgbClr val="1763A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324160-126B-4BEE-B235-7986C231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3E324160-126B-4BEE-B235-7986C231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A46B9C-0C24-4828-B685-E36AF7E1E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31A46B9C-0C24-4828-B685-E36AF7E1E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CA9141-F64F-4748-BE05-A1CEC139C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8DCA9141-F64F-4748-BE05-A1CEC139C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0F1AD3-235C-4DB5-87E3-A1FD4E296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EB0F1AD3-235C-4DB5-87E3-A1FD4E296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091700-D6E6-4D75-8144-7E14E3310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33091700-D6E6-4D75-8144-7E14E3310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24E2B5-C4B0-491D-BC03-776195B42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B24E2B5-C4B0-491D-BC03-776195B42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E34A50-CC9E-4E7A-9488-D76F18ED0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68E34A50-CC9E-4E7A-9488-D76F18ED0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A0DDFB-D98E-40DB-9CD2-81D375EBA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3EA0DDFB-D98E-40DB-9CD2-81D375EBA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8FBD7A-5002-4813-8AB9-CB05F140A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168FBD7A-5002-4813-8AB9-CB05F140A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E5BD91-C669-4907-99B1-8E26729CD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>
                                            <p:graphicEl>
                                              <a:dgm id="{33E5BD91-C669-4907-99B1-8E26729CD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2E8E13-CE9F-40AE-B495-8B332CB2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8D2E8E13-CE9F-40AE-B495-8B332CB24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7C92AF-B481-41AD-AF31-62E950250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E27C92AF-B481-41AD-AF31-62E950250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A6A468-3095-4B2F-8530-E3FED2321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53A6A468-3095-4B2F-8530-E3FED2321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C308DB-F451-45AD-BAE3-4BA96E2E7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37C308DB-F451-45AD-BAE3-4BA96E2E7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AAE12F-D98A-4C07-BF33-3714DA87A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FAAAE12F-D98A-4C07-BF33-3714DA87A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F90545-436E-40A1-9CDE-33D44AEC4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CFF90545-436E-40A1-9CDE-33D44AEC4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F9AC7A-A2DE-4DB7-A8D3-B35240D31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6">
                                            <p:graphicEl>
                                              <a:dgm id="{F3F9AC7A-A2DE-4DB7-A8D3-B35240D31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SRV-VM3\econom (shared)$\Отдел СРПТуризма\ФОТО МЕРОПРИЯТИЙ\Озеро сухое\P7030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17" y="2764149"/>
            <a:ext cx="2373591" cy="1620656"/>
          </a:xfrm>
          <a:prstGeom prst="rect">
            <a:avLst/>
          </a:prstGeom>
          <a:noFill/>
          <a:effectLst>
            <a:outerShdw blurRad="88900" dir="6000000" sx="104000" sy="104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SRV-VM3\econom (shared)$\Отдел СРПТуризма\ФОТО МЕРОПРИЯТИЙ\фото Листвянка\01-206-017-IMG_6847panor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3" y="4535444"/>
            <a:ext cx="2305988" cy="1619990"/>
          </a:xfrm>
          <a:prstGeom prst="rect">
            <a:avLst/>
          </a:prstGeom>
          <a:noFill/>
          <a:effectLst>
            <a:outerShdw blurRad="50800" dir="6000000" sx="104000" sy="104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SRV-VM3\econom (shared)$\Отдел СРПТуризма\ФОТО МЕРОПРИЯТИЙ\фото Листвянка\59-IMG_11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91" y="4586824"/>
            <a:ext cx="2371000" cy="1581161"/>
          </a:xfrm>
          <a:prstGeom prst="rect">
            <a:avLst/>
          </a:prstGeom>
          <a:noFill/>
          <a:effectLst>
            <a:outerShdw blurRad="88900" dir="5400000" sx="104000" sy="104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9" y="2852936"/>
            <a:ext cx="2273261" cy="1531868"/>
          </a:xfrm>
          <a:prstGeom prst="rect">
            <a:avLst/>
          </a:prstGeom>
          <a:noFill/>
          <a:ln>
            <a:noFill/>
          </a:ln>
          <a:effectLst>
            <a:outerShdw blurRad="76200" dir="6000000" sx="104000" sy="104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92" y="975404"/>
            <a:ext cx="2358818" cy="1646414"/>
          </a:xfrm>
          <a:prstGeom prst="rect">
            <a:avLst/>
          </a:prstGeom>
          <a:noFill/>
          <a:ln>
            <a:noFill/>
          </a:ln>
          <a:effectLst>
            <a:outerShdw blurRad="88900" dir="6000000" sx="103000" sy="103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\\SRV-VM3\econom (shared)$\Отдел СРПТуризма\ФОТО МЕРОПРИЯТИЙ\Озеро сухое\1276465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5404"/>
            <a:ext cx="2250892" cy="1752265"/>
          </a:xfrm>
          <a:prstGeom prst="rect">
            <a:avLst/>
          </a:prstGeom>
          <a:noFill/>
          <a:effectLst>
            <a:outerShdw blurRad="88900" dir="6000000" sx="103000" sy="103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988840"/>
            <a:ext cx="3672408" cy="2232248"/>
          </a:xfrm>
          <a:effectLst>
            <a:outerShdw blurRad="63500" dist="50800" dir="6000000" algn="ctr" rotWithShape="0">
              <a:srgbClr val="00518E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Спасибо за внимание!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30304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5400600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На территории Иркутского района планируется развитие следующих туристических проектов: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72816"/>
            <a:ext cx="4752528" cy="439248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ru-RU" sz="3300" dirty="0" smtClean="0">
                <a:solidFill>
                  <a:srgbClr val="1763A9"/>
                </a:solidFill>
              </a:rPr>
              <a:t>Туристско – рекреационный кластер «Большое Голоустное»;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300" dirty="0" smtClean="0">
              <a:solidFill>
                <a:srgbClr val="1763A9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300" dirty="0" smtClean="0">
                <a:solidFill>
                  <a:srgbClr val="1763A9"/>
                </a:solidFill>
              </a:rPr>
              <a:t>Туристско </a:t>
            </a:r>
            <a:r>
              <a:rPr lang="ru-RU" sz="3300" dirty="0">
                <a:solidFill>
                  <a:srgbClr val="1763A9"/>
                </a:solidFill>
              </a:rPr>
              <a:t>– рекреационный кластер «Тальцы</a:t>
            </a:r>
            <a:r>
              <a:rPr lang="ru-RU" sz="3300" dirty="0" smtClean="0">
                <a:solidFill>
                  <a:srgbClr val="1763A9"/>
                </a:solidFill>
              </a:rPr>
              <a:t>»;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300" dirty="0" smtClean="0">
              <a:solidFill>
                <a:srgbClr val="1763A9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300" dirty="0" smtClean="0">
                <a:solidFill>
                  <a:srgbClr val="1763A9"/>
                </a:solidFill>
              </a:rPr>
              <a:t>Проект развития д. Бурдаковка, 32 км. Байкальского тракта;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300" dirty="0" smtClean="0">
              <a:solidFill>
                <a:srgbClr val="1763A9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300" dirty="0" smtClean="0">
                <a:solidFill>
                  <a:srgbClr val="1763A9"/>
                </a:solidFill>
              </a:rPr>
              <a:t>Развитие </a:t>
            </a:r>
            <a:r>
              <a:rPr lang="ru-RU" sz="3300" dirty="0">
                <a:solidFill>
                  <a:srgbClr val="1763A9"/>
                </a:solidFill>
              </a:rPr>
              <a:t>территории </a:t>
            </a:r>
            <a:r>
              <a:rPr lang="ru-RU" sz="3300" dirty="0" smtClean="0">
                <a:solidFill>
                  <a:srgbClr val="1763A9"/>
                </a:solidFill>
              </a:rPr>
              <a:t>парк-отеля </a:t>
            </a:r>
            <a:r>
              <a:rPr lang="ru-RU" sz="3300" dirty="0">
                <a:solidFill>
                  <a:srgbClr val="1763A9"/>
                </a:solidFill>
              </a:rPr>
              <a:t>«Бурдугуз</a:t>
            </a:r>
            <a:r>
              <a:rPr lang="ru-RU" sz="3300" dirty="0" smtClean="0">
                <a:solidFill>
                  <a:srgbClr val="1763A9"/>
                </a:solidFill>
              </a:rPr>
              <a:t>»;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300" dirty="0" smtClean="0">
              <a:solidFill>
                <a:srgbClr val="1763A9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300" dirty="0" smtClean="0">
                <a:solidFill>
                  <a:srgbClr val="1763A9"/>
                </a:solidFill>
              </a:rPr>
              <a:t>Создание санаторно-оздоровительного комплекса  Электра»;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300" dirty="0" smtClean="0">
              <a:solidFill>
                <a:srgbClr val="1763A9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300" dirty="0" smtClean="0">
                <a:solidFill>
                  <a:srgbClr val="1763A9"/>
                </a:solidFill>
              </a:rPr>
              <a:t>Развитие территории «Зеленый мыс»;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300" dirty="0" smtClean="0">
              <a:solidFill>
                <a:srgbClr val="1763A9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300" dirty="0" smtClean="0">
                <a:solidFill>
                  <a:srgbClr val="1763A9"/>
                </a:solidFill>
              </a:rPr>
              <a:t>Развитие рабочего </a:t>
            </a:r>
            <a:r>
              <a:rPr lang="ru-RU" sz="3300" dirty="0">
                <a:solidFill>
                  <a:srgbClr val="1763A9"/>
                </a:solidFill>
              </a:rPr>
              <a:t>п</a:t>
            </a:r>
            <a:r>
              <a:rPr lang="ru-RU" sz="3300" dirty="0" smtClean="0">
                <a:solidFill>
                  <a:srgbClr val="1763A9"/>
                </a:solidFill>
              </a:rPr>
              <a:t>оселка Листвянка.</a:t>
            </a:r>
          </a:p>
          <a:p>
            <a:pPr>
              <a:lnSpc>
                <a:spcPct val="100000"/>
              </a:lnSpc>
            </a:pPr>
            <a:endParaRPr lang="ru-RU" dirty="0" smtClean="0">
              <a:solidFill>
                <a:srgbClr val="1763A9"/>
              </a:solidFill>
            </a:endParaRPr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168352" cy="5054276"/>
          </a:xfrm>
          <a:prstGeom prst="rect">
            <a:avLst/>
          </a:prstGeom>
          <a:noFill/>
          <a:ln>
            <a:noFill/>
          </a:ln>
          <a:effectLst>
            <a:outerShdw blurRad="50800" dir="6000000" sx="102000" sy="102000" algn="ctr" rotWithShape="0">
              <a:srgbClr val="1763A9">
                <a:alpha val="8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30907" y="548680"/>
            <a:ext cx="9252520" cy="864096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Текущее </a:t>
            </a:r>
            <a:r>
              <a:rPr lang="ru-RU" sz="2000" b="1" i="1" dirty="0" smtClean="0">
                <a:solidFill>
                  <a:srgbClr val="0070C0"/>
                </a:solidFill>
              </a:rPr>
              <a:t>состояние проектов.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Туристско–рекреационный кластер «Большое Голоустное»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47525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900" dirty="0" smtClean="0">
                <a:solidFill>
                  <a:srgbClr val="1763A9"/>
                </a:solidFill>
              </a:rPr>
              <a:t>Туристско – рекреационный кластер «Большое Голоустное». Определены </a:t>
            </a:r>
            <a:r>
              <a:rPr lang="ru-RU" sz="1900" u="sng" dirty="0" smtClean="0">
                <a:solidFill>
                  <a:srgbClr val="1763A9"/>
                </a:solidFill>
              </a:rPr>
              <a:t>3 основные зоны развития кластера: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1763A9"/>
                </a:solidFill>
              </a:rPr>
              <a:t>1-я зона –строительство центра экологического просвещения, с научно-исследовательской школой «Поколение гениев» в пади Семеновка;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1763A9"/>
                </a:solidFill>
              </a:rPr>
              <a:t>2-я зона - развитие самого поселка Большое Голоустное, с реализацией проекта туристический комплекс «Красная площадь» на Байкале;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1763A9"/>
                </a:solidFill>
              </a:rPr>
              <a:t>3-я зона  - развитие долины реки Голоустная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900" dirty="0" smtClean="0">
                <a:solidFill>
                  <a:srgbClr val="1763A9"/>
                </a:solidFill>
              </a:rPr>
              <a:t>      «Идин-гол» и  создание территории активного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900" dirty="0">
                <a:solidFill>
                  <a:srgbClr val="1763A9"/>
                </a:solidFill>
              </a:rPr>
              <a:t> </a:t>
            </a:r>
            <a:r>
              <a:rPr lang="ru-RU" sz="1900" dirty="0" smtClean="0">
                <a:solidFill>
                  <a:srgbClr val="1763A9"/>
                </a:solidFill>
              </a:rPr>
              <a:t>     отдыха.</a:t>
            </a:r>
            <a:endParaRPr lang="ru-RU" sz="1900" dirty="0">
              <a:solidFill>
                <a:srgbClr val="1763A9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1763A9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5"/>
            <a:ext cx="2789040" cy="2134803"/>
          </a:xfrm>
          <a:prstGeom prst="rect">
            <a:avLst/>
          </a:prstGeom>
          <a:noFill/>
          <a:ln>
            <a:noFill/>
          </a:ln>
          <a:effectLst>
            <a:outerShdw blurRad="50800" dir="6000000" sx="103000" sy="103000" algn="ctr" rotWithShape="0">
              <a:srgbClr val="0070C0">
                <a:alpha val="8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43528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План развития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ТРК «Большое Голоустное» 3 зоны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eremeevaml\Desktop\боль гол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24935" cy="5040560"/>
          </a:xfrm>
          <a:prstGeom prst="rect">
            <a:avLst/>
          </a:prstGeom>
          <a:noFill/>
          <a:effectLst>
            <a:outerShdw blurRad="76200" dir="6000000" sx="102000" sy="102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83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/>
          <a:lstStyle/>
          <a:p>
            <a:pPr algn="ctr"/>
            <a:r>
              <a:rPr lang="ru-RU" sz="2500" b="1" i="1" dirty="0">
                <a:solidFill>
                  <a:srgbClr val="0070C0"/>
                </a:solidFill>
              </a:rPr>
              <a:t>Текущее состояние </a:t>
            </a:r>
            <a:r>
              <a:rPr lang="ru-RU" sz="2500" b="1" i="1" dirty="0" smtClean="0">
                <a:solidFill>
                  <a:srgbClr val="0070C0"/>
                </a:solidFill>
              </a:rPr>
              <a:t>проектов. </a:t>
            </a:r>
            <a:r>
              <a:rPr lang="ru-RU" sz="2500" b="1" i="1" dirty="0">
                <a:solidFill>
                  <a:srgbClr val="0070C0"/>
                </a:solidFill>
              </a:rPr>
              <a:t/>
            </a:r>
            <a:br>
              <a:rPr lang="ru-RU" sz="2500" b="1" i="1" dirty="0">
                <a:solidFill>
                  <a:srgbClr val="0070C0"/>
                </a:solidFill>
              </a:rPr>
            </a:br>
            <a:r>
              <a:rPr lang="ru-RU" sz="1800" b="1" i="1" dirty="0">
                <a:solidFill>
                  <a:srgbClr val="0070C0"/>
                </a:solidFill>
              </a:rPr>
              <a:t>Туристско –рекреационный кластер «Большое </a:t>
            </a:r>
            <a:r>
              <a:rPr lang="ru-RU" sz="1800" b="1" i="1" dirty="0" smtClean="0">
                <a:solidFill>
                  <a:srgbClr val="0070C0"/>
                </a:solidFill>
              </a:rPr>
              <a:t>Голоустное</a:t>
            </a:r>
            <a:r>
              <a:rPr lang="ru-RU" sz="1800" b="1" i="1" dirty="0">
                <a:solidFill>
                  <a:srgbClr val="0070C0"/>
                </a:solidFill>
              </a:rPr>
              <a:t>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540" y="1390923"/>
            <a:ext cx="5976664" cy="4968552"/>
          </a:xfrm>
        </p:spPr>
        <p:txBody>
          <a:bodyPr>
            <a:noAutofit/>
          </a:bodyPr>
          <a:lstStyle/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КУМИ Иркутского района заключен контракт на  проектирование </a:t>
            </a:r>
            <a:r>
              <a:rPr lang="ru-RU" sz="160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КОСов в Большом Голоустном на </a:t>
            </a:r>
            <a:r>
              <a:rPr lang="ru-RU" sz="160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4,95 </a:t>
            </a:r>
            <a:r>
              <a:rPr lang="ru-RU" sz="160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млн.руб</a:t>
            </a:r>
            <a:r>
              <a:rPr lang="ru-RU" sz="160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. В бюджете Иркутского района на 2023 год предусмотрено со финансирование проекта по строительству КОСов в сумме 37,6 млн. руб.</a:t>
            </a:r>
          </a:p>
          <a:p>
            <a:pPr marL="342900" lvl="1" indent="0" algn="just">
              <a:lnSpc>
                <a:spcPct val="100000"/>
              </a:lnSpc>
              <a:buNone/>
            </a:pPr>
            <a:endParaRPr lang="ru-RU" sz="1600" dirty="0">
              <a:solidFill>
                <a:srgbClr val="1763A9"/>
              </a:solidFill>
              <a:latin typeface="+mn-lt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Для новой школы в пос. Большое Голоустное </a:t>
            </a:r>
            <a:r>
              <a:rPr lang="ru-RU" sz="160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определен новый источник </a:t>
            </a:r>
            <a:r>
              <a:rPr lang="ru-RU" sz="160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водоснабжения. </a:t>
            </a:r>
            <a:r>
              <a:rPr lang="ru-RU" sz="160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Старый источник водоснабжения школы </a:t>
            </a:r>
            <a:r>
              <a:rPr lang="ru-RU" sz="160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задействован </a:t>
            </a:r>
            <a:r>
              <a:rPr lang="ru-RU" sz="160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для обеспечения </a:t>
            </a:r>
            <a:r>
              <a:rPr lang="ru-RU" sz="160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 противопожарных нужд населенного пункта.</a:t>
            </a:r>
          </a:p>
          <a:p>
            <a:pPr marL="342900" lvl="1" indent="0" algn="just">
              <a:lnSpc>
                <a:spcPct val="100000"/>
              </a:lnSpc>
              <a:buNone/>
            </a:pPr>
            <a:endParaRPr lang="ru-RU" sz="1600" dirty="0">
              <a:solidFill>
                <a:srgbClr val="1763A9"/>
              </a:solidFill>
              <a:latin typeface="+mn-lt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В Облкоммунэнерго направлено письмо с просьбой предусмотреть в инвестпрограмме увеличение  энерго мощностей </a:t>
            </a:r>
            <a:r>
              <a:rPr lang="ru-RU" sz="160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строящихся объектов инфраструктуры</a:t>
            </a:r>
            <a:r>
              <a:rPr lang="ru-RU" sz="160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342900" lvl="1" indent="0" algn="just">
              <a:lnSpc>
                <a:spcPct val="100000"/>
              </a:lnSpc>
              <a:buNone/>
            </a:pPr>
            <a:endParaRPr lang="ru-RU" sz="1600" dirty="0">
              <a:solidFill>
                <a:srgbClr val="1763A9"/>
              </a:solidFill>
              <a:latin typeface="+mn-lt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Совместно с ОГБУ «Центр компетенций» </a:t>
            </a:r>
            <a:r>
              <a:rPr lang="ru-RU" sz="160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проведена </a:t>
            </a:r>
            <a:r>
              <a:rPr lang="ru-RU" sz="160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работа по корректировке правил благоустройства пос. Большое Голоустное</a:t>
            </a:r>
            <a:r>
              <a:rPr lang="ru-RU" sz="160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. Правила приняты. </a:t>
            </a:r>
            <a:endParaRPr lang="ru-RU" sz="1600" dirty="0">
              <a:solidFill>
                <a:srgbClr val="1763A9"/>
              </a:solidFill>
              <a:latin typeface="+mn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/>
          </a:p>
        </p:txBody>
      </p:sp>
      <p:pic>
        <p:nvPicPr>
          <p:cNvPr id="3074" name="Picture 2" descr="https://baikal24.ru/public/images/upload/image16352329094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37224"/>
            <a:ext cx="2838740" cy="2275951"/>
          </a:xfrm>
          <a:prstGeom prst="rect">
            <a:avLst/>
          </a:prstGeom>
          <a:noFill/>
          <a:effectLst>
            <a:outerShdw blurRad="76200" dist="38100" dir="8400000" sx="102000" sy="102000" algn="ctr" rotWithShape="0">
              <a:srgbClr val="1763A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86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888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500" b="1" i="1" dirty="0" smtClean="0">
                <a:solidFill>
                  <a:srgbClr val="0070C0"/>
                </a:solidFill>
              </a:rPr>
              <a:t>Сценарное развитие на ближайшее время </a:t>
            </a:r>
            <a:br>
              <a:rPr lang="ru-RU" sz="2500" b="1" i="1" dirty="0" smtClean="0">
                <a:solidFill>
                  <a:srgbClr val="0070C0"/>
                </a:solidFill>
              </a:rPr>
            </a:br>
            <a:r>
              <a:rPr lang="ru-RU" sz="1800" b="1" i="1" dirty="0" smtClean="0">
                <a:solidFill>
                  <a:srgbClr val="0070C0"/>
                </a:solidFill>
              </a:rPr>
              <a:t>Туристско – рекреационный </a:t>
            </a:r>
            <a:r>
              <a:rPr lang="ru-RU" sz="1800" b="1" i="1" dirty="0">
                <a:solidFill>
                  <a:srgbClr val="0070C0"/>
                </a:solidFill>
              </a:rPr>
              <a:t>кластер </a:t>
            </a:r>
            <a:r>
              <a:rPr lang="ru-RU" sz="1800" b="1" i="1" dirty="0" smtClean="0">
                <a:solidFill>
                  <a:srgbClr val="0070C0"/>
                </a:solidFill>
              </a:rPr>
              <a:t>Большое Голоустное (сценарий минимального воздействия)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1412776"/>
            <a:ext cx="5400600" cy="5256584"/>
          </a:xfrm>
        </p:spPr>
        <p:txBody>
          <a:bodyPr>
            <a:noAutofit/>
          </a:bodyPr>
          <a:lstStyle/>
          <a:p>
            <a:pPr algn="just"/>
            <a:r>
              <a:rPr lang="ru-RU" sz="135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Благоустройство </a:t>
            </a:r>
            <a:r>
              <a:rPr lang="ru-RU" sz="135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внутри поселкового </a:t>
            </a:r>
            <a:r>
              <a:rPr lang="ru-RU" sz="135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пространства путем обновления облика улиц, фасадов зданий и сооружений с выявлением идентичности; </a:t>
            </a:r>
            <a:endParaRPr lang="ru-RU" sz="1350" dirty="0" smtClean="0">
              <a:solidFill>
                <a:srgbClr val="1763A9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ru-RU" sz="135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Улучшение связанности территорий в ходе реконструкции автомобильных дорог; </a:t>
            </a:r>
            <a:endParaRPr lang="ru-RU" sz="1350" dirty="0" smtClean="0">
              <a:solidFill>
                <a:srgbClr val="1763A9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ru-RU" sz="135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Создание сети троп в границах поселка до </a:t>
            </a:r>
            <a:r>
              <a:rPr lang="ru-RU" sz="135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 достопримечательностей</a:t>
            </a:r>
            <a:r>
              <a:rPr lang="ru-RU" sz="135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; </a:t>
            </a:r>
            <a:endParaRPr lang="ru-RU" sz="1350" dirty="0" smtClean="0">
              <a:solidFill>
                <a:srgbClr val="1763A9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ru-RU" sz="135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Организация сотрудничества с Прибайкальским национальным парком (Заповедное Прибайкалье) в рамках создания </a:t>
            </a:r>
            <a:r>
              <a:rPr lang="ru-RU" sz="135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новых туристических  </a:t>
            </a:r>
            <a:r>
              <a:rPr lang="ru-RU" sz="135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маршрутов для всех групп населения; </a:t>
            </a:r>
            <a:endParaRPr lang="ru-RU" sz="1350" dirty="0" smtClean="0">
              <a:solidFill>
                <a:srgbClr val="1763A9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ru-RU" sz="135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Реконструкция причальных </a:t>
            </a:r>
            <a:r>
              <a:rPr lang="ru-RU" sz="135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сооружений, развитие береговой зоны поселка; </a:t>
            </a:r>
          </a:p>
          <a:p>
            <a:pPr algn="just"/>
            <a:r>
              <a:rPr lang="ru-RU" sz="135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Строительство автомобильной дороги до кемпинг-отеля «Улигер»;</a:t>
            </a:r>
          </a:p>
          <a:p>
            <a:pPr algn="just"/>
            <a:r>
              <a:rPr lang="ru-RU" sz="1350" dirty="0" smtClean="0">
                <a:solidFill>
                  <a:srgbClr val="1763A9"/>
                </a:solidFill>
                <a:latin typeface="+mn-lt"/>
                <a:cs typeface="Times New Roman" panose="02020603050405020304" pitchFamily="18" charset="0"/>
              </a:rPr>
              <a:t>Обустройство пешеходной и велосипедной дорожек вдоль автомобильной дороги до пади Семеновка.</a:t>
            </a:r>
            <a:endParaRPr lang="ru-RU" sz="1350" dirty="0">
              <a:solidFill>
                <a:srgbClr val="1763A9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dubinchuk.com/wp-content/uploads/2014/05/baikal_ice_2014_03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70" y="1628800"/>
            <a:ext cx="3007722" cy="2107785"/>
          </a:xfrm>
          <a:prstGeom prst="rect">
            <a:avLst/>
          </a:prstGeom>
          <a:noFill/>
          <a:effectLst>
            <a:outerShdw blurRad="88900" dir="6000000" sx="103000" sy="103000" algn="ctr" rotWithShape="0">
              <a:srgbClr val="1763A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images.golos.today/p/3HaJVw3AYyXBZqGtwZ6fVuzNXthPDj7GPyUunKuiyVr3qVUjB55iX5kp9RZ5veRfEG9SKpwMHuoPjeQGxoY8z9ZD7cjChx7exeCZwSN?format=webp&amp;mode=f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6" descr="https://images.golos.today/p/3HaJVw3AYyXBZqGtwZ6fVuzNXthPDj7GPyUunKuiyVr3qVUjB55iX5kp9RZ5veRfEG9SKpwMHuoPjeQGxoY8z9ZD7cjChx7exeCZwSN?format=webp&amp;mode=f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70" y="4221088"/>
            <a:ext cx="3022860" cy="2160240"/>
          </a:xfrm>
          <a:prstGeom prst="rect">
            <a:avLst/>
          </a:prstGeom>
          <a:noFill/>
          <a:ln>
            <a:noFill/>
          </a:ln>
          <a:effectLst>
            <a:outerShdw blurRad="88900" dir="6000000" sx="103000" sy="103000" algn="ctr" rotWithShape="0">
              <a:srgbClr val="1763A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318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56692"/>
            <a:ext cx="8579296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Основные вопросы, которые решены в 2022 году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196752"/>
            <a:ext cx="5400600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1763A9"/>
                </a:solidFill>
              </a:rPr>
              <a:t>Пос. Большое Голоустное –внесены изменения в генплан Голоустненского МО. Утверждены правила благоустройства территории.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1763A9"/>
                </a:solidFill>
              </a:rPr>
              <a:t>Заключен контракт на разработку проекта по проектированию КОСов в пос. Большое Голоустное. Заявка для включения в РП «Формирование комфортной городской среды» на 8 млн. руб. направлена в Мин ЖКХ.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1763A9"/>
                </a:solidFill>
              </a:rPr>
              <a:t>Введен в эксплуатацию новый ФАП с аптечным пунктом.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1763A9"/>
                </a:solidFill>
              </a:rPr>
              <a:t>Завершен ремонт дорожного участка Голоустненского тракта с 98 по 114 км.</a:t>
            </a:r>
          </a:p>
          <a:p>
            <a:pPr>
              <a:lnSpc>
                <a:spcPct val="150000"/>
              </a:lnSpc>
            </a:pPr>
            <a:endParaRPr lang="ru-RU" dirty="0" smtClean="0">
              <a:solidFill>
                <a:srgbClr val="1763A9"/>
              </a:solidFill>
            </a:endParaRPr>
          </a:p>
        </p:txBody>
      </p:sp>
      <p:pic>
        <p:nvPicPr>
          <p:cNvPr id="1029" name="Picture 5" descr="\\SRV-VM3\econom (shared)$\Отдел СРПТуризма\ФОТО МЕРОПРИЯТИЙ\Озеро сухое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59" y="1196752"/>
            <a:ext cx="2084782" cy="2937322"/>
          </a:xfrm>
          <a:prstGeom prst="rect">
            <a:avLst/>
          </a:prstGeom>
          <a:noFill/>
          <a:effectLst>
            <a:outerShdw blurRad="88900" dir="6000000" sx="104000" sy="104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RV-VM3\econom (shared)$\Отдел СРПТуризма\ФОТО МЕРОПРИЯТИЙ\Озеро сухое\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38062"/>
            <a:ext cx="2118961" cy="3084209"/>
          </a:xfrm>
          <a:prstGeom prst="rect">
            <a:avLst/>
          </a:prstGeom>
          <a:noFill/>
          <a:effectLst>
            <a:outerShdw blurRad="88900" dir="6000000" sx="105000" sy="105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Территориальное развитие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Байкальского тракта 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eremeevaml\Desktop\байк тракт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5035294"/>
          </a:xfrm>
          <a:prstGeom prst="rect">
            <a:avLst/>
          </a:prstGeom>
          <a:noFill/>
          <a:effectLst>
            <a:outerShdw blurRad="63500" dir="6000000" sx="102000" sy="102000" algn="ctr" rotWithShape="0">
              <a:srgbClr val="00518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97541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heme/theme1.xml><?xml version="1.0" encoding="utf-8"?>
<a:theme xmlns:a="http://schemas.openxmlformats.org/drawingml/2006/main" name="Отчет о состоянии проекта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1493</Words>
  <Application>Microsoft Office PowerPoint</Application>
  <PresentationFormat>Экран (4:3)</PresentationFormat>
  <Paragraphs>178</Paragraphs>
  <Slides>26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Отчет о состоянии проекта</vt:lpstr>
      <vt:lpstr>Инвестиционные Туристические проекты на территории Иркутского района</vt:lpstr>
      <vt:lpstr>Презентация PowerPoint</vt:lpstr>
      <vt:lpstr>На территории Иркутского района планируется развитие следующих туристических проектов:</vt:lpstr>
      <vt:lpstr>Текущее состояние проектов.  Туристско–рекреационный кластер «Большое Голоустное»</vt:lpstr>
      <vt:lpstr>План развития  ТРК «Большое Голоустное» 3 зоны</vt:lpstr>
      <vt:lpstr>Текущее состояние проектов.  Туристско –рекреационный кластер «Большое Голоустное»</vt:lpstr>
      <vt:lpstr>Сценарное развитие на ближайшее время  Туристско – рекреационный кластер Большое Голоустное (сценарий минимального воздействия)</vt:lpstr>
      <vt:lpstr>Основные вопросы, которые решены в 2022 году</vt:lpstr>
      <vt:lpstr>Территориальное развитие Байкальского тракта </vt:lpstr>
      <vt:lpstr>Территориальное развитие Байкальского тракта </vt:lpstr>
      <vt:lpstr>«Проект по развитию  д. Бурдаковка, 32 км Байкальского тракта»  </vt:lpstr>
      <vt:lpstr>Сценарии развития  территории  Туристско –рекреационный кластер «Тальцы»</vt:lpstr>
      <vt:lpstr>Текущее состояние проектов.  Туристско –рекреационный кластер «Тальцы»</vt:lpstr>
      <vt:lpstr>Мероприятия по реализации концепции  ТРК «Тальцы»</vt:lpstr>
      <vt:lpstr>Концептуальная схема развития  территории парк -отеля «Бурдугуз»  ООО "Гранд Байкал"     </vt:lpstr>
      <vt:lpstr>Презентация PowerPoint</vt:lpstr>
      <vt:lpstr>Финансовые показатели проекта</vt:lpstr>
      <vt:lpstr>СОЗДАНИЕ САНАТОРНО-ОЗДОРОВИТЕЛЬНОГО КОМПЛЕКСА «ЭЛЕКТРА» ООО «Гранд Байкал»  </vt:lpstr>
      <vt:lpstr>     Архитектурно-планировочная концепция объектов</vt:lpstr>
      <vt:lpstr>Эффекты от реализации проекта NPV – 123,5 млн руб., срок окупаемости 14 лет </vt:lpstr>
      <vt:lpstr>Создание комфортной туристической среды. Развитие территории  «Зеленый мыс»</vt:lpstr>
      <vt:lpstr>Состав проекта «Зеленый мыс»</vt:lpstr>
      <vt:lpstr>ОСНОВНЫЕ МЕРОРПРИЯТИЯ ГЕНЕРАЛЬНОГО ПЛАНА  Листвянского Муниципального образования</vt:lpstr>
      <vt:lpstr>Рабочий поселок Листвянка </vt:lpstr>
      <vt:lpstr>Временная шкала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2021-12-01T00:48:36Z</dcterms:created>
  <dcterms:modified xsi:type="dcterms:W3CDTF">2022-11-23T02:36:04Z</dcterms:modified>
</cp:coreProperties>
</file>